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50" r:id="rId27"/>
    <p:sldId id="351" r:id="rId28"/>
    <p:sldId id="352" r:id="rId29"/>
    <p:sldId id="353" r:id="rId30"/>
    <p:sldId id="354" r:id="rId31"/>
    <p:sldId id="355" r:id="rId32"/>
    <p:sldId id="356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0062" y="3057525"/>
            <a:ext cx="35718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1425" y="2992785"/>
            <a:ext cx="4629150" cy="2800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5810720"/>
            <a:ext cx="10020300" cy="819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10560496" y="2335931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2776"/>
            <a:ext cx="1095375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9150" y="2145913"/>
            <a:ext cx="2933700" cy="3638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5815161"/>
            <a:ext cx="9648825" cy="638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10344472" y="2396345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887" y="1412776"/>
            <a:ext cx="10944225" cy="5095875"/>
            <a:chOff x="623887" y="1412776"/>
            <a:chExt cx="10944225" cy="5095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887" y="1412776"/>
              <a:ext cx="10944225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31704" y="3067484"/>
              <a:ext cx="5436270" cy="3441167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 flipH="1">
            <a:off x="2668152" y="2243876"/>
            <a:ext cx="126760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40768"/>
            <a:ext cx="118395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83432" y="3068960"/>
            <a:ext cx="590465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983432" y="4124036"/>
            <a:ext cx="6480720" cy="1465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992714" y="5840323"/>
            <a:ext cx="927975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881062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5510" y="2500523"/>
            <a:ext cx="9718921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5510" y="3432507"/>
            <a:ext cx="9718921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0481245" cy="51889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552384" y="256490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148478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632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632504" y="407707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063552" y="3356992"/>
            <a:ext cx="540060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680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83150" y="3231851"/>
            <a:ext cx="5856866" cy="55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83150" y="4127560"/>
            <a:ext cx="189642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279576" y="4127560"/>
            <a:ext cx="2880320" cy="557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83150" y="4953674"/>
            <a:ext cx="5640842" cy="1571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86106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70520" y="1412776"/>
            <a:ext cx="251311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855640" y="1412776"/>
            <a:ext cx="496855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70702" y="2230461"/>
            <a:ext cx="359305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863752" y="2230461"/>
            <a:ext cx="496855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263352" y="3018309"/>
            <a:ext cx="1065718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263352" y="3994255"/>
            <a:ext cx="1065718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62087"/>
            <a:ext cx="82010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204864"/>
            <a:ext cx="79928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63352" y="2917041"/>
            <a:ext cx="266429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894294" y="2917041"/>
            <a:ext cx="601001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407368" y="3828049"/>
            <a:ext cx="986509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407368" y="4760034"/>
            <a:ext cx="986509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56792"/>
            <a:ext cx="118395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394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048328" y="2348880"/>
            <a:ext cx="216024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941820" y="3273327"/>
            <a:ext cx="3065947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423592" y="4212306"/>
            <a:ext cx="585345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08013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2040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914486"/>
            <a:ext cx="3979143" cy="282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679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97342" y="2132856"/>
            <a:ext cx="1040717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297342" y="3056048"/>
            <a:ext cx="1040717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97342" y="3935279"/>
            <a:ext cx="1040717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69151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712" y="1095375"/>
            <a:ext cx="68865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83945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3212976"/>
            <a:ext cx="1108923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497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78867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2348880"/>
            <a:ext cx="864096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3192942"/>
            <a:ext cx="864096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35360" y="4072173"/>
            <a:ext cx="864096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35360" y="4898650"/>
            <a:ext cx="864096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57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3442357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6014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812048" y="2420888"/>
            <a:ext cx="6116599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897148" y="3361665"/>
            <a:ext cx="527086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8472263" y="3361665"/>
            <a:ext cx="1098367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356992"/>
            <a:ext cx="3467100" cy="333375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39416" y="3284984"/>
            <a:ext cx="5410200" cy="3151429"/>
            <a:chOff x="839416" y="3284984"/>
            <a:chExt cx="5410200" cy="315142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3284984"/>
              <a:ext cx="3152775" cy="7810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9416" y="4164360"/>
              <a:ext cx="3009900" cy="609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9416" y="5019974"/>
              <a:ext cx="4743450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9416" y="5769663"/>
              <a:ext cx="5410200" cy="6667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 flipH="1">
            <a:off x="10776520" y="3516525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1638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167381"/>
            <a:ext cx="4533900" cy="3076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3429000"/>
            <a:ext cx="4610100" cy="65722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76363" y="4309671"/>
            <a:ext cx="4736206" cy="647700"/>
            <a:chOff x="776363" y="4309671"/>
            <a:chExt cx="4736206" cy="6477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/>
            <a:srcRect r="58112"/>
            <a:stretch/>
          </p:blipFill>
          <p:spPr>
            <a:xfrm>
              <a:off x="776363" y="4309671"/>
              <a:ext cx="1863254" cy="6477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/>
            <a:srcRect l="54839"/>
            <a:stretch/>
          </p:blipFill>
          <p:spPr>
            <a:xfrm>
              <a:off x="3503712" y="4309671"/>
              <a:ext cx="2008857" cy="64770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 flipH="1">
            <a:off x="10704512" y="2508749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3146"/>
          <a:stretch/>
        </p:blipFill>
        <p:spPr>
          <a:xfrm>
            <a:off x="214312" y="1484784"/>
            <a:ext cx="11763375" cy="35283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60496" y="4356322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4775" y="908720"/>
            <a:ext cx="436245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494784"/>
            <a:ext cx="104203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45</Words>
  <Application>Microsoft Office PowerPoint</Application>
  <PresentationFormat>宽屏</PresentationFormat>
  <Paragraphs>45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2025-08-14T04:29:39Z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