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414" r:id="rId36"/>
    <p:sldId id="413" r:id="rId37"/>
    <p:sldId id="357" r:id="rId38"/>
    <p:sldId id="358" r:id="rId39"/>
    <p:sldId id="417" r:id="rId40"/>
    <p:sldId id="415" r:id="rId41"/>
    <p:sldId id="35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928937"/>
            <a:ext cx="68961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700808"/>
            <a:ext cx="9534525" cy="3648794"/>
            <a:chOff x="839416" y="1700808"/>
            <a:chExt cx="9534525" cy="3648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9987" y="1700808"/>
              <a:ext cx="477202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797152"/>
              <a:ext cx="953452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367805"/>
            <a:ext cx="11430000" cy="5157539"/>
            <a:chOff x="381000" y="1412776"/>
            <a:chExt cx="11430000" cy="5157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12776"/>
              <a:ext cx="1143000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33937" y="3222526"/>
              <a:ext cx="2524125" cy="2476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5589240"/>
              <a:ext cx="8839200" cy="981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2761477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99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838450"/>
            <a:ext cx="1151572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224776"/>
            <a:ext cx="4176464" cy="48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412776"/>
            <a:ext cx="11525250" cy="4719637"/>
            <a:chOff x="333375" y="1412776"/>
            <a:chExt cx="11525250" cy="4719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412776"/>
              <a:ext cx="67246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3400" y="2050951"/>
              <a:ext cx="3505200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375" y="4827488"/>
              <a:ext cx="11525250" cy="1304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591944" y="155142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559588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5" y="3212976"/>
            <a:ext cx="2571750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96200" y="2708920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12776"/>
            <a:ext cx="11458575" cy="4984601"/>
            <a:chOff x="366712" y="1484784"/>
            <a:chExt cx="11458575" cy="49846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84784"/>
              <a:ext cx="1145857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3912" y="3068960"/>
              <a:ext cx="2924175" cy="3400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11624" y="28529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680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4850" y="2636912"/>
            <a:ext cx="31623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48880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3573016"/>
            <a:ext cx="1140142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9249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6792"/>
            <a:ext cx="1084897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5" y="2420888"/>
            <a:ext cx="3371850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97884" y="1556792"/>
            <a:ext cx="8183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12551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545782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9426" y="2852936"/>
            <a:ext cx="2381250" cy="2743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4224536"/>
            <a:ext cx="811530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996952"/>
            <a:ext cx="10877550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1412776"/>
            <a:ext cx="8210550" cy="1438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2499" y="2329935"/>
            <a:ext cx="4105275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918" y="2999510"/>
            <a:ext cx="602114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1136" y="2999510"/>
            <a:ext cx="4777472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220" y="3645024"/>
            <a:ext cx="5213739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83395" y="3606179"/>
            <a:ext cx="575138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4388" y="4274394"/>
            <a:ext cx="575138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01008"/>
            <a:ext cx="108013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110608"/>
            <a:ext cx="24669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908720"/>
            <a:ext cx="10677525" cy="5785831"/>
            <a:chOff x="335360" y="908720"/>
            <a:chExt cx="10677525" cy="5785831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1331976"/>
              <a:ext cx="8972550" cy="5362575"/>
              <a:chOff x="335360" y="1331976"/>
              <a:chExt cx="8972550" cy="53625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31976"/>
                <a:ext cx="4914900" cy="30099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4341876"/>
                <a:ext cx="8972550" cy="2352675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02935" y="908720"/>
              <a:ext cx="3409950" cy="32575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16696" y="1916832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696" y="2541086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6696" y="3182925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6696" y="3736840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6696" y="4422640"/>
            <a:ext cx="899121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696" y="4958971"/>
            <a:ext cx="899121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6696" y="5504094"/>
            <a:ext cx="899121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6696" y="6119556"/>
            <a:ext cx="899121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900" y="1412776"/>
            <a:ext cx="11650166" cy="5097561"/>
            <a:chOff x="342900" y="1412776"/>
            <a:chExt cx="11650166" cy="50975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12776"/>
              <a:ext cx="11506200" cy="1838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429000"/>
              <a:ext cx="8620125" cy="2905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0416" y="3252787"/>
              <a:ext cx="2152650" cy="32575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839415" y="3429000"/>
            <a:ext cx="8908157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683022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5254522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5834814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42481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73914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83868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37783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412776"/>
            <a:ext cx="2771775" cy="3171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060848"/>
            <a:ext cx="777686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696" y="3307658"/>
            <a:ext cx="678741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696" y="3879158"/>
            <a:ext cx="7795528" cy="12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696" y="5212141"/>
            <a:ext cx="6571392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1108923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696" y="3736840"/>
            <a:ext cx="628336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55446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18584"/>
            <a:ext cx="41764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16461"/>
            <a:ext cx="5544616" cy="112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1137"/>
            <a:ext cx="114395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9819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6832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11425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38963"/>
            <a:ext cx="806489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75293"/>
            <a:ext cx="806489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76455"/>
            <a:ext cx="806489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791916"/>
            <a:ext cx="806489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381000"/>
            <a:ext cx="8064896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2158"/>
          <a:stretch/>
        </p:blipFill>
        <p:spPr>
          <a:xfrm>
            <a:off x="1127448" y="3746700"/>
            <a:ext cx="6972300" cy="22745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3724107"/>
            <a:ext cx="3438525" cy="293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40" y="4376235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851019"/>
            <a:ext cx="7044308" cy="1305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7152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696" y="2624971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696" y="3214056"/>
            <a:ext cx="793954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696" y="3671256"/>
            <a:ext cx="793954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059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43050"/>
            <a:ext cx="107918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68442"/>
            <a:ext cx="11017224" cy="2276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8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25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140" y="2708920"/>
            <a:ext cx="82321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140" y="3717031"/>
            <a:ext cx="9024228" cy="477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140" y="4338834"/>
            <a:ext cx="9672300" cy="789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46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537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708920"/>
            <a:ext cx="792088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9887"/>
          <a:stretch/>
        </p:blipFill>
        <p:spPr>
          <a:xfrm>
            <a:off x="263352" y="1412776"/>
            <a:ext cx="1082040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6832"/>
            <a:ext cx="1101722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619605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17482"/>
            <a:ext cx="525658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64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99049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5437"/>
            <a:ext cx="10772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9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7325"/>
            <a:ext cx="102012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457325"/>
            <a:ext cx="108012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3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59465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287" y="1340768"/>
            <a:ext cx="11401425" cy="5125938"/>
            <a:chOff x="395287" y="1340768"/>
            <a:chExt cx="11401425" cy="5125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28948"/>
            <a:stretch/>
          </p:blipFill>
          <p:spPr>
            <a:xfrm>
              <a:off x="395287" y="1340768"/>
              <a:ext cx="11401425" cy="18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9856" y="2492896"/>
              <a:ext cx="2867025" cy="3390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82420"/>
            <a:stretch/>
          </p:blipFill>
          <p:spPr>
            <a:xfrm>
              <a:off x="395287" y="6021288"/>
              <a:ext cx="11401425" cy="44541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2744924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425" y="1477119"/>
            <a:ext cx="11487150" cy="4904209"/>
            <a:chOff x="352425" y="1268760"/>
            <a:chExt cx="11487150" cy="4904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38700" y="2924944"/>
              <a:ext cx="2514600" cy="2800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725294"/>
              <a:ext cx="9972675" cy="447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2925538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340768"/>
            <a:ext cx="11534775" cy="5076825"/>
            <a:chOff x="328612" y="1340768"/>
            <a:chExt cx="11534775" cy="5076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14900" y="2559968"/>
              <a:ext cx="2362200" cy="2905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465093"/>
              <a:ext cx="9229725" cy="952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2060848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59982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2025-08-14T06:26:51Z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