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39" r:id="rId6"/>
    <p:sldId id="327" r:id="rId7"/>
    <p:sldId id="340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3086100"/>
            <a:ext cx="65055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47775"/>
            <a:ext cx="11016233" cy="4573513"/>
            <a:chOff x="335360" y="1340768"/>
            <a:chExt cx="11016233" cy="4573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35147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132856"/>
              <a:ext cx="10944225" cy="3781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0372" y="2239863"/>
            <a:ext cx="11106227" cy="2269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v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4633317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5433417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35283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6485" y="3320987"/>
            <a:ext cx="158305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86409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2" y="1196752"/>
            <a:ext cx="34956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60592"/>
            <a:ext cx="88296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941168"/>
            <a:ext cx="10081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1843087"/>
            <a:ext cx="36766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6203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22413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1"/>
            <a:ext cx="10946631" cy="54777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8736" y="2818546"/>
            <a:ext cx="1440160" cy="64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498" y="3645023"/>
            <a:ext cx="1440160" cy="64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69252" y="3645023"/>
            <a:ext cx="1440160" cy="64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0543728" cy="542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608" y="2060848"/>
            <a:ext cx="879172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8608" y="2948871"/>
            <a:ext cx="879172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608" y="3590709"/>
            <a:ext cx="879172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608" y="4399600"/>
            <a:ext cx="8791727" cy="160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5840" y="1412776"/>
            <a:ext cx="3024336" cy="4392487"/>
            <a:chOff x="4655840" y="1412776"/>
            <a:chExt cx="3024336" cy="43924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10606" t="20053" r="64394" b="-1604"/>
            <a:stretch/>
          </p:blipFill>
          <p:spPr>
            <a:xfrm>
              <a:off x="4655840" y="1412776"/>
              <a:ext cx="2376264" cy="4392487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6816080" y="3789040"/>
              <a:ext cx="864096" cy="10801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245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28762"/>
            <a:ext cx="110109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76971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933056"/>
            <a:ext cx="11449272" cy="1325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34848" t="58823" r="20455" b="-267"/>
          <a:stretch/>
        </p:blipFill>
        <p:spPr>
          <a:xfrm>
            <a:off x="3863752" y="2276872"/>
            <a:ext cx="4248472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187" y="3068960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5187" y="3763552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5187" y="4554859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5187" y="5451675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5186" y="6199021"/>
            <a:ext cx="1100739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4546" b="89305"/>
          <a:stretch/>
        </p:blipFill>
        <p:spPr>
          <a:xfrm>
            <a:off x="479376" y="1268760"/>
            <a:ext cx="9073008" cy="5760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78788" t="13369"/>
          <a:stretch/>
        </p:blipFill>
        <p:spPr>
          <a:xfrm>
            <a:off x="5447928" y="1988838"/>
            <a:ext cx="2016224" cy="466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24</Words>
  <Application>Microsoft Office PowerPoint</Application>
  <PresentationFormat>宽屏</PresentationFormat>
  <Paragraphs>23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2025-08-14T05:00:49Z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