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413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39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348880"/>
            <a:ext cx="65817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712" y="3645024"/>
            <a:ext cx="84105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902668"/>
            <a:ext cx="52959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96144"/>
            <a:ext cx="383857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1854179"/>
            <a:ext cx="5238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6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58864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655840" y="3385592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219718" y="4312740"/>
            <a:ext cx="98785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268759"/>
            <a:ext cx="10620499" cy="5445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401533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89346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063552" y="3356992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256240" y="517683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682"/>
          <a:stretch/>
        </p:blipFill>
        <p:spPr>
          <a:xfrm>
            <a:off x="309562" y="1484784"/>
            <a:ext cx="1157287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689" t="62064"/>
          <a:stretch/>
        </p:blipFill>
        <p:spPr>
          <a:xfrm>
            <a:off x="407368" y="1628800"/>
            <a:ext cx="10682981" cy="2717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24191" y="2630180"/>
            <a:ext cx="35283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64530" y="3573016"/>
            <a:ext cx="241910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13176"/>
            <a:ext cx="77057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127448" y="5031257"/>
            <a:ext cx="84249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01317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720" y="1824571"/>
            <a:ext cx="4509685" cy="47048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772816"/>
            <a:ext cx="4820449" cy="485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1268760"/>
            <a:ext cx="62960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068960"/>
            <a:ext cx="5976664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013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0676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04864"/>
            <a:ext cx="86409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092887"/>
            <a:ext cx="86409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3919364"/>
            <a:ext cx="86409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700"/>
            <a:ext cx="6648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2172" y="2132856"/>
            <a:ext cx="100102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2172" y="3187933"/>
            <a:ext cx="100102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2172" y="3900110"/>
            <a:ext cx="100102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62172" y="4788133"/>
            <a:ext cx="100102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19237"/>
            <a:ext cx="115824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544272" y="352065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34880" y="44438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9485050" y="44438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8775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04192" y="3215036"/>
            <a:ext cx="24482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72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336341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212"/>
            <a:ext cx="111156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5400"/>
            <a:ext cx="11431637" cy="5467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222450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735960" y="229651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8001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7368" y="2037474"/>
            <a:ext cx="11466070" cy="4457700"/>
            <a:chOff x="407368" y="2037474"/>
            <a:chExt cx="11466070" cy="44577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348880"/>
              <a:ext cx="7010400" cy="3419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25263" y="2037474"/>
              <a:ext cx="4448175" cy="44577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 flipH="1">
            <a:off x="6168008" y="3231363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1586964" cy="3407271"/>
            <a:chOff x="335360" y="1484784"/>
            <a:chExt cx="11586964" cy="3407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71723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348880"/>
              <a:ext cx="11010900" cy="2543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560496" y="227687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918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1384" y="5176836"/>
            <a:ext cx="27363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29</Words>
  <Application>Microsoft Office PowerPoint</Application>
  <PresentationFormat>宽屏</PresentationFormat>
  <Paragraphs>29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2025-08-14T05:09:49Z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