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237" y="3052762"/>
            <a:ext cx="68675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347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653136"/>
            <a:ext cx="640871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632504" y="4633067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8068" y="5699870"/>
            <a:ext cx="463556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57250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5325" y="2276872"/>
            <a:ext cx="3181350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91661" y="1396188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84784"/>
            <a:ext cx="10858500" cy="1563613"/>
            <a:chOff x="335360" y="1556792"/>
            <a:chExt cx="10858500" cy="15636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556792"/>
              <a:ext cx="10858500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348880"/>
              <a:ext cx="2733675" cy="7715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3887" y="2394967"/>
            <a:ext cx="3102273" cy="40978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87488" y="2331174"/>
            <a:ext cx="11521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09700"/>
            <a:ext cx="11166623" cy="4038600"/>
            <a:chOff x="407368" y="1409700"/>
            <a:chExt cx="11166623" cy="4038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7210425" cy="2838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40216" y="1409700"/>
              <a:ext cx="3533775" cy="4038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896564" y="352598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14475"/>
            <a:ext cx="108966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12776"/>
            <a:ext cx="9963150" cy="4888582"/>
            <a:chOff x="407368" y="1412776"/>
            <a:chExt cx="9963150" cy="48885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9963150" cy="1733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6418" y="3501008"/>
              <a:ext cx="9944100" cy="2800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30581" y="5600362"/>
            <a:ext cx="187220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8870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0679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5622" y="2564904"/>
            <a:ext cx="316210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5622" y="3590140"/>
            <a:ext cx="316210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85622" y="4656940"/>
            <a:ext cx="48902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85622" y="5557485"/>
            <a:ext cx="48902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823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0012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564904"/>
            <a:ext cx="424847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368" y="3548577"/>
            <a:ext cx="10441160" cy="1604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38287"/>
            <a:ext cx="108013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564904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204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337775"/>
            <a:ext cx="9793088" cy="53442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212976"/>
            <a:ext cx="5688631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7368" y="4149080"/>
            <a:ext cx="5688631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07368" y="5146607"/>
            <a:ext cx="5688631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07368" y="6109141"/>
            <a:ext cx="5688631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73247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7076" y="2492896"/>
            <a:ext cx="416474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7076" y="3429000"/>
            <a:ext cx="4164748" cy="722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7076" y="4460241"/>
            <a:ext cx="582093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90687"/>
            <a:ext cx="53911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564904"/>
            <a:ext cx="576064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368" y="3617849"/>
            <a:ext cx="576064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7368" y="4546104"/>
            <a:ext cx="576064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90662"/>
            <a:ext cx="109442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4980" y="1556792"/>
            <a:ext cx="10029825" cy="4032448"/>
            <a:chOff x="354980" y="1556792"/>
            <a:chExt cx="10029825" cy="40324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556792"/>
              <a:ext cx="9925050" cy="1905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52292"/>
            <a:stretch/>
          </p:blipFill>
          <p:spPr>
            <a:xfrm>
              <a:off x="354980" y="3717032"/>
              <a:ext cx="10029825" cy="187220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927648" y="2695286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2996952"/>
            <a:ext cx="9361040" cy="3672408"/>
            <a:chOff x="479377" y="3160755"/>
            <a:chExt cx="9361040" cy="36724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3857"/>
            <a:stretch/>
          </p:blipFill>
          <p:spPr>
            <a:xfrm>
              <a:off x="479377" y="3160755"/>
              <a:ext cx="9361040" cy="358497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9856" y="6337863"/>
              <a:ext cx="2000250" cy="4953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7" y="980728"/>
            <a:ext cx="91154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886575" cy="461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366" y="2348880"/>
            <a:ext cx="638671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29366" y="3443389"/>
            <a:ext cx="638671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9366" y="4288516"/>
            <a:ext cx="6386714" cy="652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29366" y="5424588"/>
            <a:ext cx="638671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067800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924944"/>
            <a:ext cx="9001000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7368" y="4579761"/>
            <a:ext cx="892899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7368" y="5618852"/>
            <a:ext cx="892899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1137"/>
            <a:ext cx="103536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9"/>
            <a:ext cx="9865096" cy="54189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276872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632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564904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1458497"/>
            <a:ext cx="11362853" cy="5095875"/>
            <a:chOff x="407368" y="1628800"/>
            <a:chExt cx="11362853" cy="5095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628800"/>
              <a:ext cx="10753725" cy="1704975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767408" y="2481287"/>
              <a:ext cx="11002813" cy="4243388"/>
              <a:chOff x="767408" y="2481287"/>
              <a:chExt cx="11002813" cy="4243388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60096" y="3333775"/>
                <a:ext cx="4810125" cy="33909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7408" y="2481287"/>
                <a:ext cx="5638800" cy="3962400"/>
              </a:xfrm>
              <a:prstGeom prst="rect">
                <a:avLst/>
              </a:prstGeom>
            </p:spPr>
          </p:pic>
        </p:grpSp>
      </p:grpSp>
      <p:sp>
        <p:nvSpPr>
          <p:cNvPr id="7" name="矩形 6"/>
          <p:cNvSpPr/>
          <p:nvPr/>
        </p:nvSpPr>
        <p:spPr>
          <a:xfrm>
            <a:off x="9984432" y="2543078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251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276872"/>
            <a:ext cx="10410825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3338213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0537" y="1547812"/>
            <a:ext cx="35909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918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564904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37</Words>
  <Application>Microsoft Office PowerPoint</Application>
  <PresentationFormat>宽屏</PresentationFormat>
  <Paragraphs>37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2025-08-14T06:26:00Z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