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107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3081337"/>
            <a:ext cx="1161097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4422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356992"/>
            <a:ext cx="83529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39416" y="4409938"/>
            <a:ext cx="83529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39416" y="5392835"/>
            <a:ext cx="83529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801350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79145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0432"/>
            <a:ext cx="10306050" cy="5495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35760" y="2188276"/>
            <a:ext cx="122413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35360" y="5154459"/>
            <a:ext cx="10441160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52400"/>
            <a:ext cx="6829425" cy="655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070652"/>
            <a:ext cx="6552728" cy="1078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359696" y="4437112"/>
            <a:ext cx="3024336" cy="716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359696" y="5571356"/>
            <a:ext cx="3024336" cy="11342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557212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344" y="3068960"/>
            <a:ext cx="6336704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91344" y="4565251"/>
            <a:ext cx="6336704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063552" y="5993201"/>
            <a:ext cx="1440160" cy="5386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95425"/>
            <a:ext cx="537210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645024"/>
            <a:ext cx="6336704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39416" y="4697970"/>
            <a:ext cx="6336704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852487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636912"/>
            <a:ext cx="86409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35360" y="3689858"/>
            <a:ext cx="86409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748665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3212976"/>
            <a:ext cx="6624736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63352" y="4797152"/>
            <a:ext cx="6336704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73442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221088"/>
            <a:ext cx="7848872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39416" y="5274034"/>
            <a:ext cx="7848872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39416" y="6202288"/>
            <a:ext cx="7848872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615315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356992"/>
            <a:ext cx="6336704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35360" y="4851288"/>
            <a:ext cx="6336704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35360" y="5862670"/>
            <a:ext cx="6336704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332656"/>
            <a:ext cx="6838950" cy="581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204864"/>
            <a:ext cx="7416824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55440" y="3717032"/>
            <a:ext cx="6336704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55440" y="5074777"/>
            <a:ext cx="6336704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26</Words>
  <Application>Microsoft Office PowerPoint</Application>
  <PresentationFormat>宽屏</PresentationFormat>
  <Paragraphs>26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2025-08-13T15:20:25Z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