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3090862"/>
            <a:ext cx="11665296" cy="546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020050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501008"/>
            <a:ext cx="792088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4526244"/>
            <a:ext cx="792088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57626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80033"/>
            <a:ext cx="6048672" cy="1713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488832" cy="54993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22468"/>
            <a:ext cx="799288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4470614"/>
            <a:ext cx="799288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5232614"/>
            <a:ext cx="7992888" cy="1535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450"/>
            <a:ext cx="10257062" cy="54269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57860"/>
            <a:ext cx="10081120" cy="70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4072260"/>
            <a:ext cx="10081120" cy="70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5166768"/>
            <a:ext cx="10081120" cy="1430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1"/>
            <a:ext cx="8064896" cy="53577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878497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612201"/>
            <a:ext cx="878497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4401910"/>
            <a:ext cx="878497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5288601"/>
            <a:ext cx="8784976" cy="1337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8568952" cy="54559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24945"/>
            <a:ext cx="88569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770072"/>
            <a:ext cx="88569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4573636"/>
            <a:ext cx="88569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7408" y="5377199"/>
            <a:ext cx="8856984" cy="1347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953250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861048"/>
            <a:ext cx="655272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5204939"/>
            <a:ext cx="655272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57362"/>
            <a:ext cx="57150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564904"/>
            <a:ext cx="712879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534722"/>
            <a:ext cx="7128792" cy="2198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2297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01008"/>
            <a:ext cx="8208912" cy="1080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5017063"/>
            <a:ext cx="8928992" cy="958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3531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66967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732603"/>
            <a:ext cx="6912768" cy="25767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25</Words>
  <Application>Microsoft Office PowerPoint</Application>
  <PresentationFormat>宽屏</PresentationFormat>
  <Paragraphs>25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2025-08-13T15:50:25Z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