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348880"/>
            <a:ext cx="61245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3861048"/>
            <a:ext cx="11010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85675"/>
            <a:ext cx="7334250" cy="5211677"/>
            <a:chOff x="407368" y="1484784"/>
            <a:chExt cx="7334250" cy="52116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7334250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7568" y="2634174"/>
              <a:ext cx="4533900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5429636"/>
              <a:ext cx="4743450" cy="1266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2063552" y="2567674"/>
            <a:ext cx="5678066" cy="136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063552" y="4000821"/>
            <a:ext cx="5678066" cy="136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096108" y="5433968"/>
            <a:ext cx="5503948" cy="1206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9"/>
            <a:ext cx="10225136" cy="5407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284984"/>
            <a:ext cx="10297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137838"/>
            <a:ext cx="10297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043446"/>
            <a:ext cx="10297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5993015"/>
            <a:ext cx="10297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4653136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5796136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0203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851260"/>
            <a:ext cx="10657184" cy="1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371703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21718"/>
            <a:ext cx="10688411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3140968"/>
            <a:ext cx="94330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67408" y="4143291"/>
            <a:ext cx="94330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67408" y="5242329"/>
            <a:ext cx="94330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67408" y="6237311"/>
            <a:ext cx="9433048" cy="558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443711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951984" y="2780928"/>
            <a:ext cx="20162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38300"/>
            <a:ext cx="7277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501008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423864"/>
            <a:ext cx="770485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3933056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681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2780928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087888" y="2924944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3525"/>
            <a:ext cx="10467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</Words>
  <Application>Microsoft Office PowerPoint</Application>
  <PresentationFormat>宽屏</PresentationFormat>
  <Paragraphs>23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