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362200"/>
            <a:ext cx="110109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54959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172" y="2204864"/>
            <a:ext cx="10944225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2351584" y="3123678"/>
            <a:ext cx="1728192" cy="593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585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837065" y="134076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246322" cy="55446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91344" y="5373216"/>
            <a:ext cx="9793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91344" y="6237311"/>
            <a:ext cx="9793088" cy="504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840416" y="227687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04875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11424" y="5805264"/>
            <a:ext cx="324036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1300162"/>
            <a:ext cx="60198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52412" y="1268760"/>
            <a:ext cx="11687175" cy="5589240"/>
            <a:chOff x="252412" y="1268760"/>
            <a:chExt cx="11687175" cy="558924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412" y="1268760"/>
              <a:ext cx="11687175" cy="54292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24392" y="6391275"/>
              <a:ext cx="1847850" cy="466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2677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41426"/>
            <a:ext cx="10944225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4670326"/>
            <a:ext cx="8315325" cy="1571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9984432" y="3937171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340768"/>
            <a:ext cx="10418762" cy="5517232"/>
            <a:chOff x="285750" y="1340768"/>
            <a:chExt cx="10418762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340768"/>
              <a:ext cx="10418762" cy="53801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20136" y="6372225"/>
              <a:ext cx="1771650" cy="48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</Words>
  <Application>Microsoft Office PowerPoint</Application>
  <PresentationFormat>宽屏</PresentationFormat>
  <Paragraphs>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2025-08-14T02:33:13Z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