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52763"/>
            <a:ext cx="11665296" cy="66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5912"/>
            <a:ext cx="110013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5445224"/>
            <a:ext cx="45365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200275"/>
            <a:ext cx="100203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85876"/>
            <a:ext cx="10694789" cy="5407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79376" y="3068960"/>
            <a:ext cx="6336704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19332" y="5884878"/>
            <a:ext cx="598072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68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10729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562360"/>
            <a:ext cx="4248472" cy="1594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655840" y="3562360"/>
            <a:ext cx="4248472" cy="1594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7518" y="5517232"/>
            <a:ext cx="1123108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5632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80176" y="1553680"/>
            <a:ext cx="33843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45168" y="2636912"/>
            <a:ext cx="883115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9847461" cy="533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80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299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912424" y="15567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07568" y="4500328"/>
            <a:ext cx="712879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426874" cy="553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536160" y="133198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407368" y="3356992"/>
            <a:ext cx="5976664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87688" y="1414998"/>
            <a:ext cx="4176464" cy="179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1142" y="3245032"/>
            <a:ext cx="11185458" cy="1634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752184" y="1556792"/>
            <a:ext cx="302433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717032"/>
            <a:ext cx="1137726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71625"/>
            <a:ext cx="10706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159896" y="14127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669348" y="2371138"/>
            <a:ext cx="111428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76872"/>
            <a:ext cx="111612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293764"/>
            <a:ext cx="9001000" cy="1647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0218" y="5093964"/>
            <a:ext cx="11206381" cy="146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780928"/>
            <a:ext cx="10441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7926" y="4003620"/>
            <a:ext cx="11104657" cy="244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442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768408" y="1628800"/>
            <a:ext cx="12241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5900"/>
            <a:ext cx="115728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447928" y="2510480"/>
            <a:ext cx="10081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1" y="3356992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587914"/>
            <a:ext cx="3528392" cy="150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935761" y="4293096"/>
            <a:ext cx="352839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296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53316" y="2947056"/>
            <a:ext cx="7120671" cy="1130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390076"/>
            <a:ext cx="712067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109823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560496" y="558924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32</Words>
  <Application>Microsoft Office PowerPoint</Application>
  <PresentationFormat>宽屏</PresentationFormat>
  <Paragraphs>32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