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348880"/>
            <a:ext cx="624840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62" y="3789040"/>
            <a:ext cx="96678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585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061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821831"/>
            <a:ext cx="813690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585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90662"/>
            <a:ext cx="116300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9156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72816"/>
            <a:ext cx="110204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12776"/>
            <a:ext cx="111061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9156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367808" y="3645024"/>
            <a:ext cx="144016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6785692" y="3645024"/>
            <a:ext cx="144016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8974976" y="3645024"/>
            <a:ext cx="144016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84784"/>
            <a:ext cx="10944225" cy="3723853"/>
            <a:chOff x="407368" y="1484784"/>
            <a:chExt cx="10944225" cy="37238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84784"/>
              <a:ext cx="10944225" cy="2838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437112"/>
              <a:ext cx="7581900" cy="77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5900"/>
            <a:ext cx="110299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62087"/>
            <a:ext cx="11677650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9823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76362"/>
            <a:ext cx="116871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013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056440" y="1628800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10900" cy="172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348880"/>
            <a:ext cx="75247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585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056440" y="2671973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1028734" cy="5544616"/>
            <a:chOff x="407368" y="1268760"/>
            <a:chExt cx="11028734" cy="55446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1028734" cy="466810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6121805"/>
              <a:ext cx="4076628" cy="691571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0128448" y="5148410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99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06973"/>
            <a:ext cx="9073008" cy="543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061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056440" y="1383287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775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18582" y="3755926"/>
            <a:ext cx="11466049" cy="248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775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852935"/>
            <a:ext cx="11233248" cy="2284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442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061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47812"/>
            <a:ext cx="115728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7337"/>
            <a:ext cx="109918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056440" y="256490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76387"/>
            <a:ext cx="115633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7337"/>
            <a:ext cx="109918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9632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552384" y="256490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</Words>
  <Application>Microsoft Office PowerPoint</Application>
  <PresentationFormat>宽屏</PresentationFormat>
  <Paragraphs>12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2025-08-14T04:08:12Z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