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90863"/>
            <a:ext cx="11521280" cy="566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876"/>
            <a:ext cx="10657184" cy="544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4108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4392" y="3274217"/>
            <a:ext cx="6089639" cy="1666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84030" y="3274217"/>
            <a:ext cx="3168353" cy="1666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6108" y="5038414"/>
            <a:ext cx="715804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585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870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7076" y="4293096"/>
            <a:ext cx="10275284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822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40968"/>
            <a:ext cx="10945216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5013176"/>
            <a:ext cx="10729192" cy="1566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2992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76400"/>
            <a:ext cx="104203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564904"/>
            <a:ext cx="3168352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03712" y="2564904"/>
            <a:ext cx="3168352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4632008"/>
            <a:ext cx="849694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3525"/>
            <a:ext cx="109537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86010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45542"/>
            <a:ext cx="6264696" cy="16247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9212"/>
            <a:ext cx="82105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48" y="4365104"/>
            <a:ext cx="8424339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870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0200"/>
            <a:ext cx="104013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0372725" cy="5067275"/>
            <a:chOff x="335360" y="1412776"/>
            <a:chExt cx="10372725" cy="5067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353675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212976"/>
              <a:ext cx="10372725" cy="3267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55460" y="3212976"/>
            <a:ext cx="602857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04132" y="3212976"/>
            <a:ext cx="3436284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7076" y="4930477"/>
            <a:ext cx="10645468" cy="1549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14</Words>
  <Application>Microsoft Office PowerPoint</Application>
  <PresentationFormat>宽屏</PresentationFormat>
  <Paragraphs>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2025-08-14T06:24:22Z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