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3076575"/>
            <a:ext cx="34861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866900"/>
            <a:ext cx="79819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409219"/>
            <a:ext cx="108012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636912"/>
            <a:ext cx="4419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93096"/>
            <a:ext cx="64807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1268760"/>
            <a:ext cx="3028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775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11015"/>
            <a:ext cx="482453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328699"/>
            <a:ext cx="676875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269476"/>
            <a:ext cx="676875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157499"/>
            <a:ext cx="676875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2773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335288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240896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825043"/>
            <a:ext cx="302433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95002" y="5785728"/>
            <a:ext cx="228923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00907"/>
            <a:ext cx="93610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066" y="3603230"/>
            <a:ext cx="205460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37011"/>
            <a:ext cx="223224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135" y="1391408"/>
            <a:ext cx="4533900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626" y="2459639"/>
            <a:ext cx="337611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46594" y="2459639"/>
            <a:ext cx="337611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4840" y="3338870"/>
            <a:ext cx="15106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75520" y="3318047"/>
            <a:ext cx="4760615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8074" y="4179693"/>
            <a:ext cx="860423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28074" y="5199601"/>
            <a:ext cx="341965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48209" y="5199601"/>
            <a:ext cx="341965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4487"/>
            <a:ext cx="89249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511015"/>
            <a:ext cx="11377264" cy="62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434207"/>
            <a:ext cx="4032448" cy="62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3434207"/>
            <a:ext cx="5184576" cy="62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4437112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57531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511015"/>
            <a:ext cx="5616624" cy="773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603540"/>
            <a:ext cx="6552728" cy="1193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73056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40969"/>
            <a:ext cx="11377264" cy="647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4077072"/>
            <a:ext cx="11377264" cy="647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6850"/>
            <a:ext cx="11601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33575"/>
            <a:ext cx="105156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208715" cy="543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061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49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84984"/>
            <a:ext cx="72008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965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8964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511015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486961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4383777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5306969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6584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473319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440473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293327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12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471612"/>
            <a:ext cx="53911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84" y="3760118"/>
            <a:ext cx="3612431" cy="28260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80412"/>
            <a:ext cx="108012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36811"/>
            <a:ext cx="86409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73115"/>
            <a:ext cx="792088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196752"/>
            <a:ext cx="114776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04046"/>
            <a:ext cx="6590308" cy="2893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68960"/>
            <a:ext cx="10081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41</Words>
  <Application>Microsoft Office PowerPoint</Application>
  <PresentationFormat>宽屏</PresentationFormat>
  <Paragraphs>41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2025-08-14T01:17:50Z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