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8" r:id="rId6"/>
    <p:sldId id="327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2348880"/>
            <a:ext cx="618172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62" y="3789040"/>
            <a:ext cx="104298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861048"/>
            <a:ext cx="56166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797152"/>
            <a:ext cx="6192688" cy="1296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974"/>
            <a:ext cx="110109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060848"/>
            <a:ext cx="109452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2896116"/>
            <a:ext cx="10945216" cy="1468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4645787"/>
            <a:ext cx="109452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63352" y="5738704"/>
            <a:ext cx="10945216" cy="1002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9484940" cy="517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0662"/>
            <a:ext cx="116967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75720" y="4437112"/>
            <a:ext cx="1296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28800"/>
            <a:ext cx="117443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96400" y="3356992"/>
            <a:ext cx="12241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394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86880" y="3717032"/>
            <a:ext cx="3864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86880" y="4649017"/>
            <a:ext cx="38649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86880" y="5519456"/>
            <a:ext cx="48010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060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0681" y="2924944"/>
            <a:ext cx="10140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00681" y="3681083"/>
            <a:ext cx="10140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00681" y="4525145"/>
            <a:ext cx="10140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00681" y="5341832"/>
            <a:ext cx="4139135" cy="1157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4474493" y="5369207"/>
            <a:ext cx="2557609" cy="1012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429309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535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41246" y="2708920"/>
            <a:ext cx="10535271" cy="1165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204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99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348880"/>
            <a:ext cx="6840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166564"/>
            <a:ext cx="6840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3940288"/>
            <a:ext cx="7488832" cy="1504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8267700" cy="4796755"/>
            <a:chOff x="335360" y="1628800"/>
            <a:chExt cx="8267700" cy="47967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628800"/>
              <a:ext cx="8267700" cy="2381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149080"/>
              <a:ext cx="7229475" cy="2276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263352" y="2276872"/>
            <a:ext cx="93610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63352" y="3287987"/>
            <a:ext cx="93610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63352" y="3912241"/>
            <a:ext cx="93610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263352" y="4659587"/>
            <a:ext cx="93610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263352" y="5565194"/>
            <a:ext cx="93610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84" y="1412776"/>
            <a:ext cx="110490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152500"/>
            <a:ext cx="33123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91744" y="2152500"/>
            <a:ext cx="61926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53952" y="3304628"/>
            <a:ext cx="59580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6362392" y="3212976"/>
            <a:ext cx="504056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30868" y="4241676"/>
            <a:ext cx="6031523" cy="141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6389674" y="4797152"/>
            <a:ext cx="417082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373696" y="5896916"/>
            <a:ext cx="85306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4937"/>
            <a:ext cx="116205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823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204864"/>
            <a:ext cx="42484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084094"/>
            <a:ext cx="5400600" cy="2073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5189090"/>
            <a:ext cx="38884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0676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310937"/>
            <a:ext cx="69847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075868"/>
            <a:ext cx="8352928" cy="1505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6792"/>
            <a:ext cx="117157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4199631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52959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858" y="2348880"/>
            <a:ext cx="720031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858" y="3272072"/>
            <a:ext cx="7200310" cy="1165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7858" y="4441449"/>
            <a:ext cx="720031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7858" y="5470149"/>
            <a:ext cx="720031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584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708920"/>
            <a:ext cx="34563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21226" y="3645024"/>
            <a:ext cx="10815334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870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39134" y="2728564"/>
            <a:ext cx="859317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39134" y="3493495"/>
            <a:ext cx="859317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912" y="836712"/>
            <a:ext cx="368617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800155"/>
            <a:ext cx="92583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7337"/>
            <a:ext cx="116490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22288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1916832"/>
            <a:ext cx="388620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271464" y="136041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415480" y="2080492"/>
            <a:ext cx="62646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2996952"/>
            <a:ext cx="77048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3779468"/>
            <a:ext cx="56886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6023992" y="3779468"/>
            <a:ext cx="20162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56238" y="4781791"/>
            <a:ext cx="274341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3025287" y="4653136"/>
            <a:ext cx="8400093" cy="1224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360557" y="5968924"/>
            <a:ext cx="47885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918538" y="6091368"/>
            <a:ext cx="517746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442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616280" y="1527305"/>
            <a:ext cx="27363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89964" y="2529628"/>
            <a:ext cx="328575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719736" y="2500248"/>
            <a:ext cx="6840760" cy="1000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0739030" y="252962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63352" y="3714528"/>
            <a:ext cx="53285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61</Words>
  <Application>Microsoft Office PowerPoint</Application>
  <PresentationFormat>宽屏</PresentationFormat>
  <Paragraphs>61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2025-08-14T03:06:40Z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