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3090862"/>
            <a:ext cx="54292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251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556792"/>
            <a:ext cx="7272808" cy="684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3754" y="2567907"/>
            <a:ext cx="8526542" cy="684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95800" y="3473515"/>
            <a:ext cx="7272808" cy="684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3754" y="4484630"/>
            <a:ext cx="11190838" cy="684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3754" y="5478160"/>
            <a:ext cx="4206062" cy="684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95425"/>
            <a:ext cx="116109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0182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268760"/>
            <a:ext cx="10971014" cy="54719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22920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57350"/>
            <a:ext cx="72675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039231" cy="53526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9630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356992"/>
            <a:ext cx="216024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4437112"/>
            <a:ext cx="1157287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582161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03712" y="5445224"/>
            <a:ext cx="518457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0868012" cy="5184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5877272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1137"/>
            <a:ext cx="116586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149080"/>
            <a:ext cx="396044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7439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27734"/>
            <a:ext cx="107061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484784"/>
            <a:ext cx="662473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49379" y="2469523"/>
            <a:ext cx="6602805" cy="103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27848" y="4104892"/>
            <a:ext cx="662473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49379" y="4941169"/>
            <a:ext cx="97711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203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628800"/>
            <a:ext cx="691276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8276" y="3009192"/>
            <a:ext cx="10264307" cy="70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8277" y="4073061"/>
            <a:ext cx="7023948" cy="70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7662" y="5040215"/>
            <a:ext cx="4754642" cy="70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340768"/>
            <a:ext cx="9909944" cy="529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782175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4509120"/>
            <a:ext cx="72008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5546612"/>
            <a:ext cx="72008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62388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68960"/>
            <a:ext cx="5688632" cy="1054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980728"/>
            <a:ext cx="1125855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744923"/>
            <a:ext cx="2376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39816" y="3681027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45522" y="3681027"/>
            <a:ext cx="2326741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412776"/>
            <a:ext cx="136815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90419" y="2371137"/>
            <a:ext cx="136815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95626" y="3223991"/>
            <a:ext cx="983950" cy="1357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736811"/>
            <a:ext cx="280831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268760"/>
            <a:ext cx="10466958" cy="54617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4797152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9454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0673457" cy="52795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564904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887" y="3211835"/>
            <a:ext cx="109918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39</Words>
  <Application>Microsoft Office PowerPoint</Application>
  <PresentationFormat>宽屏</PresentationFormat>
  <Paragraphs>39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2025-08-14T01:21:51Z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