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107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3" y="3076575"/>
            <a:ext cx="11809312" cy="60393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652587"/>
            <a:ext cx="10925175" cy="3552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73412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556792"/>
            <a:ext cx="10353675" cy="4219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376" y="2420888"/>
            <a:ext cx="7128792" cy="15841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460648" y="4277219"/>
            <a:ext cx="3835152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460648" y="5184814"/>
            <a:ext cx="858768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195028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6429375" cy="3267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2420888"/>
            <a:ext cx="583264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335360" y="3307579"/>
            <a:ext cx="583264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335360" y="4208124"/>
            <a:ext cx="6696744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536375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556792"/>
            <a:ext cx="10877550" cy="2619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47408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10344150" cy="4124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368" y="2348880"/>
            <a:ext cx="5472608" cy="16047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407368" y="4052271"/>
            <a:ext cx="5472608" cy="16047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45397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9363075" cy="5257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1344" y="2492896"/>
            <a:ext cx="10585176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91344" y="3310314"/>
            <a:ext cx="10585176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91344" y="4280132"/>
            <a:ext cx="10585176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191344" y="5139114"/>
            <a:ext cx="10585176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191344" y="6025805"/>
            <a:ext cx="10585176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3553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628800"/>
            <a:ext cx="10915650" cy="2638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6740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7323"/>
          <a:stretch/>
        </p:blipFill>
        <p:spPr>
          <a:xfrm>
            <a:off x="2166937" y="1916832"/>
            <a:ext cx="7858125" cy="32838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8629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85875"/>
            <a:ext cx="8401050" cy="5514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368" y="1988840"/>
            <a:ext cx="7200800" cy="12961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391374" y="3501008"/>
            <a:ext cx="8224905" cy="78291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391374" y="4499943"/>
            <a:ext cx="8224905" cy="5598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479376" y="5275798"/>
            <a:ext cx="259228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3143672" y="5275798"/>
            <a:ext cx="36004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386500" y="6133422"/>
            <a:ext cx="9093875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974630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84784"/>
            <a:ext cx="10887075" cy="3514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16254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9"/>
            <a:ext cx="9649072" cy="530362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2852936"/>
            <a:ext cx="5544616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839416" y="3850463"/>
            <a:ext cx="5544616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839416" y="4640172"/>
            <a:ext cx="5544616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839416" y="5346753"/>
            <a:ext cx="5544616" cy="129764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556792"/>
            <a:ext cx="10315575" cy="4200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368" y="3361083"/>
            <a:ext cx="65527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407368" y="4303192"/>
            <a:ext cx="65527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407368" y="5189882"/>
            <a:ext cx="65527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87222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9239250" cy="4972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2494" y="2348880"/>
            <a:ext cx="9725953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402494" y="3207862"/>
            <a:ext cx="9725953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402494" y="4205390"/>
            <a:ext cx="9725953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402494" y="4941168"/>
            <a:ext cx="9725953" cy="77056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402494" y="5855568"/>
            <a:ext cx="9725953" cy="6735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923971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11058525" cy="4486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41713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07368" y="1556792"/>
            <a:ext cx="10794032" cy="3943350"/>
            <a:chOff x="407368" y="1556792"/>
            <a:chExt cx="10794032" cy="394335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07368" y="1556792"/>
              <a:ext cx="4714875" cy="7143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90600" y="2271167"/>
              <a:ext cx="10210800" cy="322897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990600" y="2393601"/>
            <a:ext cx="402528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990600" y="3284985"/>
            <a:ext cx="4025280" cy="6703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990600" y="4088549"/>
            <a:ext cx="4025280" cy="6703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990600" y="4919821"/>
            <a:ext cx="4025280" cy="6703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028099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56370"/>
            <a:ext cx="8064895" cy="533964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439814" y="1356370"/>
            <a:ext cx="3744417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380433" y="2243061"/>
            <a:ext cx="8523879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380433" y="3046625"/>
            <a:ext cx="8523879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380433" y="3905606"/>
            <a:ext cx="8523879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380433" y="4736879"/>
            <a:ext cx="8523879" cy="10683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380433" y="6011497"/>
            <a:ext cx="8523879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186382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556792"/>
            <a:ext cx="10810875" cy="2495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15132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9972675" cy="4552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400256" y="4293096"/>
            <a:ext cx="1224136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3143672" y="5229200"/>
            <a:ext cx="108012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941168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628800"/>
            <a:ext cx="9972675" cy="16668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832304" y="1628800"/>
            <a:ext cx="1008112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6740268" y="2549027"/>
            <a:ext cx="1008112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158833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10020300" cy="4448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95800" y="2492896"/>
            <a:ext cx="108012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673335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0058400" cy="4953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30204" y="2420888"/>
            <a:ext cx="523374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430204" y="3321434"/>
            <a:ext cx="523374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430204" y="4166561"/>
            <a:ext cx="523374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430204" y="5025543"/>
            <a:ext cx="6601900" cy="134023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32549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1" y="1340768"/>
            <a:ext cx="9289032" cy="543396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071664" y="4437112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487488" y="5287354"/>
            <a:ext cx="44644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683924" y="6049354"/>
            <a:ext cx="145163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13298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9305925" cy="2428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2475258"/>
            <a:ext cx="5616624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335360" y="3284985"/>
            <a:ext cx="5616624" cy="7381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171722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10287000" cy="4600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735960" y="3456710"/>
            <a:ext cx="295232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415480" y="4437112"/>
            <a:ext cx="108012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3798462" y="4437112"/>
            <a:ext cx="108012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6029044" y="4437112"/>
            <a:ext cx="4747476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404100" y="5406929"/>
            <a:ext cx="2493105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512806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700808"/>
            <a:ext cx="10229850" cy="2552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99656" y="1725038"/>
            <a:ext cx="1008112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5105546" y="1725038"/>
            <a:ext cx="5670973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367293" y="2667149"/>
            <a:ext cx="1552244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548395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020425" cy="50863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11424" y="3284984"/>
            <a:ext cx="5904656" cy="1440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911424" y="5127639"/>
            <a:ext cx="5904656" cy="1440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21716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9401175" cy="3371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352" y="2420888"/>
            <a:ext cx="8424936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263352" y="3321434"/>
            <a:ext cx="8424936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263352" y="4277398"/>
            <a:ext cx="8424936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533555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0972800" cy="5124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3212976"/>
            <a:ext cx="5400600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695400" y="4127376"/>
            <a:ext cx="5400600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695400" y="5055631"/>
            <a:ext cx="5400600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695400" y="5983885"/>
            <a:ext cx="5400600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12321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700808"/>
            <a:ext cx="8334375" cy="2352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2494" y="2581174"/>
            <a:ext cx="7853745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402494" y="3454010"/>
            <a:ext cx="7853745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454013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</TotalTime>
  <Words>74</Words>
  <Application>Microsoft Office PowerPoint</Application>
  <PresentationFormat>宽屏</PresentationFormat>
  <Paragraphs>74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71</cp:revision>
  <dcterms:created xsi:type="dcterms:W3CDTF">2015-09-16T06:44:00Z</dcterms:created>
  <dcterms:modified xsi:type="dcterms:W3CDTF">2025-08-13T16:12:25Z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