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53" r:id="rId4"/>
    <p:sldId id="354" r:id="rId5"/>
    <p:sldId id="355" r:id="rId6"/>
    <p:sldId id="356" r:id="rId7"/>
    <p:sldId id="357" r:id="rId8"/>
    <p:sldId id="358" r:id="rId9"/>
    <p:sldId id="359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3" r:id="rId23"/>
    <p:sldId id="374" r:id="rId24"/>
    <p:sldId id="375" r:id="rId25"/>
    <p:sldId id="376" r:id="rId26"/>
    <p:sldId id="377" r:id="rId27"/>
    <p:sldId id="378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107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7475" y="3067050"/>
            <a:ext cx="687705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57325"/>
            <a:ext cx="1086802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65316" y="2492896"/>
            <a:ext cx="205482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495600" y="4639281"/>
            <a:ext cx="86409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969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865096" cy="540458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204864"/>
            <a:ext cx="86409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722808" y="5322138"/>
            <a:ext cx="1973591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1950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6327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294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1155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6088" y="2276872"/>
            <a:ext cx="10450432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26088" y="3759308"/>
            <a:ext cx="10450432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35360" y="5368452"/>
            <a:ext cx="1022513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250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156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90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90650"/>
            <a:ext cx="641985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8922" y="2204864"/>
            <a:ext cx="6599165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88922" y="3964245"/>
            <a:ext cx="724723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88922" y="4823226"/>
            <a:ext cx="724723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3724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810577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250405"/>
            <a:ext cx="5904656" cy="7546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775520" y="4164805"/>
            <a:ext cx="5904656" cy="7546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775520" y="5079205"/>
            <a:ext cx="5904656" cy="7546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0153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71600"/>
            <a:ext cx="649605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276872"/>
            <a:ext cx="72008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99456" y="3155713"/>
            <a:ext cx="72008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99456" y="4070113"/>
            <a:ext cx="72008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99456" y="4929095"/>
            <a:ext cx="72008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4645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251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74151" y="4351249"/>
            <a:ext cx="1800200" cy="735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5739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19237"/>
            <a:ext cx="1011555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06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87075" cy="4886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4005064"/>
            <a:ext cx="86409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9" y="1340768"/>
            <a:ext cx="9289032" cy="526880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987210"/>
            <a:ext cx="7272807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07368" y="4984737"/>
            <a:ext cx="7272807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07368" y="5968410"/>
            <a:ext cx="7272807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6300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9185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365104"/>
            <a:ext cx="10297144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72933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6248400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8248" y="2561554"/>
            <a:ext cx="809200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08248" y="3501008"/>
            <a:ext cx="8092008" cy="663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63635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061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72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04887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364361"/>
            <a:ext cx="11089232" cy="15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5360" y="5229200"/>
            <a:ext cx="5976664" cy="13407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49826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5145"/>
          <a:stretch/>
        </p:blipFill>
        <p:spPr>
          <a:xfrm>
            <a:off x="335360" y="1340768"/>
            <a:ext cx="9906000" cy="50838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882690"/>
            <a:ext cx="10225136" cy="14185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5360" y="5800415"/>
            <a:ext cx="612068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7065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7337"/>
            <a:ext cx="67151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564904"/>
            <a:ext cx="7416824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63352" y="3603994"/>
            <a:ext cx="7416824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3352" y="4712357"/>
            <a:ext cx="7416824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2834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216868"/>
            <a:ext cx="997267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276872"/>
            <a:ext cx="5688632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07368" y="3412945"/>
            <a:ext cx="5688632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07368" y="4299636"/>
            <a:ext cx="10225136" cy="1433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82646" y="6125523"/>
            <a:ext cx="8161625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3172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680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4437112"/>
            <a:ext cx="86409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81530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93470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628800"/>
            <a:ext cx="86409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984432" y="3720836"/>
            <a:ext cx="86409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3090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118" y="1320502"/>
            <a:ext cx="1083945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320502"/>
            <a:ext cx="86409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26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85850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540915"/>
            <a:ext cx="86409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5451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4422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4581128"/>
            <a:ext cx="86409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6341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84784"/>
            <a:ext cx="10868025" cy="3914775"/>
            <a:chOff x="335360" y="1484784"/>
            <a:chExt cx="10868025" cy="39147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84784"/>
              <a:ext cx="10868025" cy="981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2465859"/>
              <a:ext cx="10344150" cy="29337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984432" y="2465859"/>
            <a:ext cx="86409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2565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251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86409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48176" y="3473835"/>
            <a:ext cx="349164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935760" y="5429347"/>
            <a:ext cx="86409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5958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46</Words>
  <Application>Microsoft Office PowerPoint</Application>
  <PresentationFormat>宽屏</PresentationFormat>
  <Paragraphs>46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2025-08-13T15:25:40Z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