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0" r:id="rId24"/>
    <p:sldId id="401" r:id="rId25"/>
    <p:sldId id="402" r:id="rId26"/>
    <p:sldId id="403" r:id="rId27"/>
    <p:sldId id="405" r:id="rId28"/>
    <p:sldId id="406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3071812"/>
            <a:ext cx="68484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1233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3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225136" cy="5410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068960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78405" y="5949280"/>
            <a:ext cx="56161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15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58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5640" y="5568605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6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05011"/>
            <a:ext cx="44679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01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1727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628800"/>
            <a:ext cx="347595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7514" y="2598618"/>
            <a:ext cx="347595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774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8487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2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38" y="1628800"/>
            <a:ext cx="100774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038" y="3380704"/>
            <a:ext cx="6117010" cy="220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78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34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8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298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2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36004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453" y="1052736"/>
            <a:ext cx="5590066" cy="55147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2453" y="937348"/>
            <a:ext cx="5749066" cy="57825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344" y="2996952"/>
            <a:ext cx="4248472" cy="305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556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77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2243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3810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7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299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9982200" cy="4233267"/>
            <a:chOff x="335360" y="1412776"/>
            <a:chExt cx="9982200" cy="4233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9260" y="1412776"/>
              <a:ext cx="925830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40968"/>
              <a:ext cx="9982200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402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612"/>
          <a:stretch/>
        </p:blipFill>
        <p:spPr>
          <a:xfrm>
            <a:off x="335360" y="1268760"/>
            <a:ext cx="10163175" cy="33843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140968"/>
            <a:ext cx="10163175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65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82497"/>
          <a:stretch/>
        </p:blipFill>
        <p:spPr>
          <a:xfrm>
            <a:off x="263352" y="1268760"/>
            <a:ext cx="10163175" cy="7368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591" y="1916832"/>
            <a:ext cx="4965246" cy="47475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1916832"/>
            <a:ext cx="4857320" cy="474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0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8856984" cy="5356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88" y="4293096"/>
            <a:ext cx="3317240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930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99917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212976"/>
            <a:ext cx="5688632" cy="1134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73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209"/>
            <a:ext cx="9077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042" y="2132856"/>
            <a:ext cx="94683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0042" y="3068960"/>
            <a:ext cx="946836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0042" y="4446565"/>
            <a:ext cx="94683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0042" y="5291692"/>
            <a:ext cx="94683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0042" y="6095256"/>
            <a:ext cx="94683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040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21080" cy="5214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04864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69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03263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61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216177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360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620688"/>
            <a:ext cx="10648950" cy="5690245"/>
            <a:chOff x="335360" y="620688"/>
            <a:chExt cx="10648950" cy="5690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9571" r="12132" b="13505"/>
            <a:stretch/>
          </p:blipFill>
          <p:spPr>
            <a:xfrm>
              <a:off x="2855641" y="620688"/>
              <a:ext cx="6408712" cy="488584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88742"/>
            <a:stretch/>
          </p:blipFill>
          <p:spPr>
            <a:xfrm>
              <a:off x="335360" y="5589240"/>
              <a:ext cx="10648950" cy="7216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585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2900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687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1" y="1390694"/>
            <a:ext cx="9289032" cy="5262664"/>
            <a:chOff x="335361" y="1390694"/>
            <a:chExt cx="9289032" cy="5262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1" y="1390694"/>
              <a:ext cx="9289032" cy="4560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7427" y="1916832"/>
              <a:ext cx="8696966" cy="388843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093296"/>
              <a:ext cx="8608956" cy="56006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28248" y="528341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78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5900"/>
            <a:ext cx="109156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208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90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25</Words>
  <Application>Microsoft Office PowerPoint</Application>
  <PresentationFormat>宽屏</PresentationFormat>
  <Paragraphs>25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2025-08-13T15:34:10Z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