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34" r:id="rId2"/>
    <p:sldId id="335" r:id="rId3"/>
    <p:sldId id="336" r:id="rId4"/>
    <p:sldId id="337" r:id="rId5"/>
    <p:sldId id="338" r:id="rId6"/>
    <p:sldId id="339" r:id="rId7"/>
    <p:sldId id="340" r:id="rId8"/>
    <p:sldId id="341" r:id="rId9"/>
    <p:sldId id="342" r:id="rId10"/>
    <p:sldId id="343" r:id="rId11"/>
    <p:sldId id="344" r:id="rId12"/>
    <p:sldId id="345" r:id="rId13"/>
    <p:sldId id="346" r:id="rId14"/>
    <p:sldId id="347" r:id="rId15"/>
    <p:sldId id="348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47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4124325" cy="1457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6612" y="3212976"/>
            <a:ext cx="5438775" cy="183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637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10982325" cy="236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2397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0" y="1484784"/>
            <a:ext cx="9334500" cy="4591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3625" y="2252285"/>
            <a:ext cx="7524750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171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6037" y="980728"/>
            <a:ext cx="7019925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2809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0137" y="1685925"/>
            <a:ext cx="9991725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638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808"/>
            <a:ext cx="11106150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6240016" y="2564904"/>
            <a:ext cx="54726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850332" y="3401753"/>
            <a:ext cx="54726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3591799" y="5013176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6291038" y="5013176"/>
            <a:ext cx="124512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 flipH="1">
            <a:off x="9069408" y="5013176"/>
            <a:ext cx="124512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01513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628800"/>
            <a:ext cx="11239500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47328" y="3255292"/>
            <a:ext cx="11521280" cy="23339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94116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84784"/>
            <a:ext cx="11563350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560496" y="4982438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64740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3543300" cy="3171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864" y="1000125"/>
            <a:ext cx="653415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39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5162550" cy="1495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2131" y="2874218"/>
            <a:ext cx="11058525" cy="3867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 flipH="1">
            <a:off x="9768408" y="5085184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7684631" y="6034754"/>
            <a:ext cx="792088" cy="5625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355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25175" cy="3228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6312024" y="3060178"/>
            <a:ext cx="151216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6740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268760"/>
            <a:ext cx="11677650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2567608" y="5661248"/>
            <a:ext cx="2016224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08629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934700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9552384" y="2276872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97463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704569" cy="4883993"/>
            <a:chOff x="263352" y="1412776"/>
            <a:chExt cx="11704569" cy="488399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412776"/>
              <a:ext cx="11687175" cy="3067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42721" y="4725144"/>
              <a:ext cx="11125200" cy="15716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51625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643062"/>
            <a:ext cx="11096625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222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12</Words>
  <Application>Microsoft Office PowerPoint</Application>
  <PresentationFormat>宽屏</PresentationFormat>
  <Paragraphs>12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2025-08-14T04:31:14Z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