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7" d="100"/>
          <a:sy n="107" d="100"/>
        </p:scale>
        <p:origin x="558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687" y="2257425"/>
            <a:ext cx="9572625" cy="2343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84963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9"/>
            <a:ext cx="10658599" cy="52988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127448" y="4941168"/>
            <a:ext cx="2016224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68760"/>
            <a:ext cx="8996595" cy="555499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5690" y="2538263"/>
            <a:ext cx="4168080" cy="428549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551384" y="2554514"/>
            <a:ext cx="4392488" cy="13065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532620" y="4046256"/>
            <a:ext cx="4411252" cy="1254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479376" y="5589240"/>
            <a:ext cx="4464496" cy="1234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3067050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343472" y="5517232"/>
            <a:ext cx="244827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3" y="1412776"/>
            <a:ext cx="10073010" cy="5139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97280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039475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984432" y="2488257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3" y="1340768"/>
            <a:ext cx="10077202" cy="53192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8976320" y="2852936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56792"/>
            <a:ext cx="1163955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135560" y="3212976"/>
            <a:ext cx="129614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6792"/>
            <a:ext cx="11610975" cy="443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14450"/>
            <a:ext cx="11639550" cy="4229100"/>
            <a:chOff x="335360" y="1314450"/>
            <a:chExt cx="11639550" cy="42291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7762875" cy="3533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98235" y="1314450"/>
              <a:ext cx="3876675" cy="42291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 flipH="1">
            <a:off x="1631504" y="3136036"/>
            <a:ext cx="3312368" cy="1589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268760"/>
            <a:ext cx="11631538" cy="5269979"/>
            <a:chOff x="407368" y="1268760"/>
            <a:chExt cx="11631538" cy="52699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7620000" cy="1171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2204864"/>
              <a:ext cx="10839450" cy="4333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782300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149080"/>
            <a:ext cx="6038850" cy="61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7104112" y="1179264"/>
            <a:ext cx="3888432" cy="1169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407368" y="2564905"/>
            <a:ext cx="36724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4079776" y="2564905"/>
            <a:ext cx="67687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413381" y="3373797"/>
            <a:ext cx="280229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 flipH="1">
            <a:off x="3215679" y="3373797"/>
            <a:ext cx="7973988" cy="6857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 flipH="1">
            <a:off x="446102" y="4236657"/>
            <a:ext cx="7973988" cy="6857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79376" y="1268760"/>
            <a:ext cx="10897269" cy="3438525"/>
            <a:chOff x="479376" y="1268760"/>
            <a:chExt cx="10897269" cy="34385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484784"/>
              <a:ext cx="6343650" cy="24193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76120" y="1268760"/>
              <a:ext cx="4200525" cy="3438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66837"/>
            <a:ext cx="1163955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73467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9" y="1340768"/>
            <a:ext cx="8784976" cy="527446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2492896"/>
            <a:ext cx="363855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168" y="1484784"/>
            <a:ext cx="10744200" cy="2276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07368" y="2340098"/>
            <a:ext cx="1066800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407368" y="3043483"/>
            <a:ext cx="223224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 flipH="1">
            <a:off x="2719745" y="3069859"/>
            <a:ext cx="7120671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39425" cy="2314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51639" t="24574" r="9016" b="9895"/>
          <a:stretch/>
        </p:blipFill>
        <p:spPr>
          <a:xfrm>
            <a:off x="4943872" y="3064718"/>
            <a:ext cx="3456384" cy="34563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5840" y="2920702"/>
            <a:ext cx="3638550" cy="3676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 flipH="1">
            <a:off x="6168008" y="1247178"/>
            <a:ext cx="504056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 flipH="1">
            <a:off x="373568" y="2122833"/>
            <a:ext cx="10673224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 flipH="1">
            <a:off x="466745" y="3036614"/>
            <a:ext cx="143669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3942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8976320" y="1484784"/>
            <a:ext cx="223224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80728" y="2293677"/>
            <a:ext cx="59592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280728" y="3127461"/>
            <a:ext cx="7120671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280727" y="3936353"/>
            <a:ext cx="912764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280727" y="4710076"/>
            <a:ext cx="912764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6240016" y="5248844"/>
            <a:ext cx="151216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97230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719736" y="1196752"/>
            <a:ext cx="3816424" cy="2808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5359" y="4166556"/>
            <a:ext cx="7128792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57275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6528048" y="1454623"/>
            <a:ext cx="468052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145178" y="2413846"/>
            <a:ext cx="955122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145178" y="3321948"/>
            <a:ext cx="955122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480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972800" cy="187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6312024" y="2495004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86344"/>
            <a:ext cx="1161097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704512" y="6053258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91344" y="1936478"/>
            <a:ext cx="11637127" cy="3076698"/>
            <a:chOff x="191344" y="1490305"/>
            <a:chExt cx="11637127" cy="307669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628800"/>
              <a:ext cx="1909945" cy="288032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55003" y="1585937"/>
              <a:ext cx="2025466" cy="294963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87868" y="1671280"/>
              <a:ext cx="2787904" cy="289572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564262" y="1490305"/>
              <a:ext cx="2264209" cy="304204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6792"/>
            <a:ext cx="1163002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048328" y="1484784"/>
            <a:ext cx="180020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11208568" y="2492896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877606" y="3495218"/>
            <a:ext cx="3346186" cy="1373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987" y="1628800"/>
            <a:ext cx="11630025" cy="3062858"/>
            <a:chOff x="280987" y="1628800"/>
            <a:chExt cx="11630025" cy="30628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0987" y="1628800"/>
              <a:ext cx="11630025" cy="1704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3367683"/>
              <a:ext cx="9248775" cy="13239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 flipH="1">
            <a:off x="8688288" y="3573016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4" y="1268760"/>
            <a:ext cx="10856085" cy="54726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128448" y="6023683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39</Words>
  <Application>Microsoft Office PowerPoint</Application>
  <PresentationFormat>宽屏</PresentationFormat>
  <Paragraphs>39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2025-08-14T03:34:16Z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