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474" y="108"/>
      </p:cViewPr>
      <p:guideLst>
        <p:guide orient="horz" pos="2160"/>
        <p:guide pos="3840"/>
      </p:guideLst>
    </p:cSldViewPr>
  </p:slideViewPr>
  <p:notesTextViewPr>
    <p:cViewPr>
      <p:scale>
        <a:sx n="66" d="100"/>
        <a:sy n="66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16491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6262" y="3076575"/>
            <a:ext cx="3419475" cy="704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298451"/>
            <a:ext cx="11572875" cy="556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7341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10934700" cy="1714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5519936" y="2486050"/>
            <a:ext cx="2448272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19502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556792"/>
            <a:ext cx="11572875" cy="4648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10488488" y="4581128"/>
            <a:ext cx="936104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53637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340768"/>
            <a:ext cx="11582400" cy="4543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10632504" y="5172406"/>
            <a:ext cx="936104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64740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97772" y="836712"/>
            <a:ext cx="5600700" cy="5029200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263352" y="1628800"/>
            <a:ext cx="3293368" cy="3265512"/>
            <a:chOff x="263352" y="1628800"/>
            <a:chExt cx="3293368" cy="3265512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3352" y="1628800"/>
              <a:ext cx="2819400" cy="58102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39552" y="2564904"/>
              <a:ext cx="2667000" cy="52387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89645" y="3443858"/>
              <a:ext cx="3267075" cy="55245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39552" y="4322812"/>
              <a:ext cx="2200275" cy="5715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24539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00037" y="1484784"/>
            <a:ext cx="11591925" cy="3558133"/>
            <a:chOff x="300037" y="1484784"/>
            <a:chExt cx="11591925" cy="355813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00037" y="1484784"/>
              <a:ext cx="11591925" cy="15621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55440" y="3356992"/>
              <a:ext cx="10734675" cy="16859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0355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658475" cy="1685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44072" y="2708920"/>
            <a:ext cx="3229719" cy="3786567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263352" y="3284984"/>
            <a:ext cx="3336305" cy="3114265"/>
            <a:chOff x="263352" y="3284984"/>
            <a:chExt cx="3336305" cy="3114265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51632" y="3284984"/>
              <a:ext cx="2190750" cy="63817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51632" y="4150258"/>
              <a:ext cx="3248025" cy="55245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21271" y="4974716"/>
              <a:ext cx="2181225" cy="523875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263352" y="5799174"/>
              <a:ext cx="2867025" cy="600075"/>
            </a:xfrm>
            <a:prstGeom prst="rect">
              <a:avLst/>
            </a:prstGeom>
          </p:spPr>
        </p:pic>
      </p:grpSp>
      <p:sp>
        <p:nvSpPr>
          <p:cNvPr id="9" name="矩形 8"/>
          <p:cNvSpPr/>
          <p:nvPr/>
        </p:nvSpPr>
        <p:spPr>
          <a:xfrm flipH="1">
            <a:off x="9696400" y="2416138"/>
            <a:ext cx="936104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66740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412776"/>
            <a:ext cx="11610975" cy="4695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10560496" y="3573016"/>
            <a:ext cx="936104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08629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556792"/>
            <a:ext cx="11525250" cy="2562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2639616" y="3356992"/>
            <a:ext cx="460851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97463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556792"/>
            <a:ext cx="11620500" cy="2581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8112224" y="2348880"/>
            <a:ext cx="3794026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1044878" y="3304628"/>
            <a:ext cx="1018674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51625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268761"/>
            <a:ext cx="9246029" cy="547260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8472264" y="3088604"/>
            <a:ext cx="936104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484784"/>
            <a:ext cx="11553825" cy="3295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2207568" y="3284984"/>
            <a:ext cx="1512168" cy="12961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87222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484784"/>
            <a:ext cx="11677650" cy="436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2397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696575" cy="4152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0056" y="1556792"/>
            <a:ext cx="4495800" cy="33528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 flipH="1">
            <a:off x="271438" y="3233192"/>
            <a:ext cx="6112593" cy="14919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 flipH="1">
            <a:off x="269026" y="4967898"/>
            <a:ext cx="3882757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14171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1" y="1340769"/>
            <a:ext cx="8640960" cy="527633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4583832" y="1268760"/>
            <a:ext cx="4968552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249224" y="2132855"/>
            <a:ext cx="4968552" cy="5040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 flipH="1">
            <a:off x="249224" y="2836240"/>
            <a:ext cx="9303160" cy="5040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 flipH="1">
            <a:off x="249224" y="3638622"/>
            <a:ext cx="9303160" cy="5040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 flipH="1">
            <a:off x="249224" y="4445232"/>
            <a:ext cx="9303160" cy="855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 flipH="1">
            <a:off x="249224" y="5711324"/>
            <a:ext cx="9303160" cy="855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02809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8982075" cy="4848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263352" y="2564904"/>
            <a:ext cx="9721080" cy="13681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263352" y="3959769"/>
            <a:ext cx="9721080" cy="12694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 flipH="1">
            <a:off x="191344" y="5464868"/>
            <a:ext cx="7200800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18638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412776"/>
            <a:ext cx="11649075" cy="483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1513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10715625" cy="2619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4116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0687050" cy="4648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1631504" y="2420888"/>
            <a:ext cx="3096344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1631504" y="3356992"/>
            <a:ext cx="2448272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 flipH="1">
            <a:off x="2855640" y="5248844"/>
            <a:ext cx="936104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158833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10725150" cy="3514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7333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76362"/>
            <a:ext cx="5934075" cy="4105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74929" y="757237"/>
            <a:ext cx="4591050" cy="5343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254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5275" y="1268760"/>
            <a:ext cx="9977189" cy="5504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3298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5848350" cy="2552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546" y="4221088"/>
            <a:ext cx="7781925" cy="15621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38349" y="1916832"/>
            <a:ext cx="3876675" cy="34861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 flipH="1">
            <a:off x="214668" y="4149080"/>
            <a:ext cx="2424948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 flipH="1">
            <a:off x="2637601" y="4149080"/>
            <a:ext cx="5379870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 flipH="1">
            <a:off x="52662" y="5125026"/>
            <a:ext cx="5467274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17172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62112"/>
            <a:ext cx="11001375" cy="3533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9984432" y="3573016"/>
            <a:ext cx="936104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51280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412776"/>
            <a:ext cx="11601450" cy="4905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4839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010900" cy="1905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6312024" y="2564904"/>
            <a:ext cx="1944216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21716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412776"/>
            <a:ext cx="11725275" cy="4791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10560496" y="3573016"/>
            <a:ext cx="936104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53355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484784"/>
            <a:ext cx="11591925" cy="2514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4365104"/>
            <a:ext cx="8286750" cy="1581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 flipH="1">
            <a:off x="10632504" y="3356992"/>
            <a:ext cx="936104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12321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484784"/>
            <a:ext cx="11563350" cy="4533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8472264" y="2348880"/>
            <a:ext cx="1152128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8472264" y="3333619"/>
            <a:ext cx="1152128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 flipH="1">
            <a:off x="7593034" y="5206381"/>
            <a:ext cx="2031358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45401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35</Words>
  <Application>Microsoft Office PowerPoint</Application>
  <PresentationFormat>宽屏</PresentationFormat>
  <Paragraphs>35</Paragraphs>
  <Slides>30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2025-08-14T02:36:23Z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