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3114675"/>
            <a:ext cx="65817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3061716"/>
            <a:ext cx="2173991" cy="35356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2683" y="2420888"/>
            <a:ext cx="6480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441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441267"/>
            <a:ext cx="4781550" cy="3438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68008" y="1441267"/>
            <a:ext cx="50405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4746" y="2348880"/>
            <a:ext cx="6449325" cy="334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013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1628800"/>
            <a:ext cx="660888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2225" y="2420108"/>
            <a:ext cx="116124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2416133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3409664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4950"/>
            <a:ext cx="11677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581128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1168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1400175"/>
            <a:ext cx="36290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471542"/>
            <a:ext cx="102679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7" y="3150518"/>
            <a:ext cx="473392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8160" y="2240032"/>
            <a:ext cx="1080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1083" y="1268761"/>
            <a:ext cx="10197405" cy="5513323"/>
            <a:chOff x="219075" y="1268761"/>
            <a:chExt cx="10197405" cy="55133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268761"/>
              <a:ext cx="10197405" cy="50656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52184" y="6334409"/>
              <a:ext cx="1876425" cy="4476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260" y="6171059"/>
            <a:ext cx="5550780" cy="56490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5347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34" y="3370734"/>
            <a:ext cx="7128792" cy="1786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1344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204864"/>
            <a:ext cx="83529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3066510"/>
            <a:ext cx="83529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344" y="3998494"/>
            <a:ext cx="83529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4824971"/>
            <a:ext cx="96490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344" y="5818502"/>
            <a:ext cx="96490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4196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271464" y="5832376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576387"/>
            <a:ext cx="10715625" cy="3705225"/>
            <a:chOff x="738187" y="1576387"/>
            <a:chExt cx="10715625" cy="3705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576387"/>
              <a:ext cx="10715625" cy="370522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839416" y="1588988"/>
              <a:ext cx="1051316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9625" y="1340768"/>
            <a:ext cx="10572750" cy="4981575"/>
            <a:chOff x="809625" y="1340768"/>
            <a:chExt cx="10572750" cy="498157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839416" y="6322343"/>
              <a:ext cx="1051316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625" y="1340768"/>
              <a:ext cx="10572750" cy="498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12776"/>
            <a:ext cx="10620375" cy="49911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85812" y="1412776"/>
            <a:ext cx="105667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85812" y="6384826"/>
            <a:ext cx="105667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1207"/>
            <a:ext cx="9505056" cy="597679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43472" y="881207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394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0513168" cy="54890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2276872"/>
            <a:ext cx="6480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191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84249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324591"/>
            <a:ext cx="84249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6203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01008"/>
            <a:ext cx="15841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38300"/>
            <a:ext cx="115157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692696"/>
            <a:ext cx="59817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25144"/>
            <a:ext cx="109061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6750" y="4767942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23943" y="5779055"/>
            <a:ext cx="63141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8870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817113"/>
            <a:ext cx="280831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99856" y="2785637"/>
            <a:ext cx="3672408" cy="1309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9632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1" y="1700808"/>
            <a:ext cx="282637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4625" y="2632792"/>
            <a:ext cx="3687199" cy="1372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67508" y="3049333"/>
            <a:ext cx="315932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471"/>
          <a:stretch/>
        </p:blipFill>
        <p:spPr>
          <a:xfrm>
            <a:off x="314325" y="1340768"/>
            <a:ext cx="11563350" cy="396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105513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525" y="1268760"/>
            <a:ext cx="37909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53136"/>
            <a:ext cx="103822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28</Words>
  <Application>Microsoft Office PowerPoint</Application>
  <PresentationFormat>宽屏</PresentationFormat>
  <Paragraphs>28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2025-08-14T00:54:36Z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