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062287"/>
            <a:ext cx="11881320" cy="551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4394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5512" y="4365104"/>
            <a:ext cx="5934503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66850"/>
            <a:ext cx="99155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922" y="2835246"/>
            <a:ext cx="3790853" cy="1241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8922" y="4331537"/>
            <a:ext cx="3790853" cy="1241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95425"/>
            <a:ext cx="109918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2584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3536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5157192"/>
            <a:ext cx="6624736" cy="1408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5247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9366" y="2420888"/>
            <a:ext cx="7792857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9366" y="3459979"/>
            <a:ext cx="7792857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9366" y="4457507"/>
            <a:ext cx="7792857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89725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652612"/>
            <a:ext cx="936104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553158"/>
            <a:ext cx="936104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870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013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251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156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797152"/>
            <a:ext cx="950505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5600716"/>
            <a:ext cx="950505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774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1161" y="3189188"/>
            <a:ext cx="10301674" cy="1776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0185"/>
            <a:ext cx="9264123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974" y="3738834"/>
            <a:ext cx="11689673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8974" y="4583962"/>
            <a:ext cx="11689673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8974" y="5221271"/>
            <a:ext cx="11689673" cy="1448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0944225" cy="4707582"/>
            <a:chOff x="335360" y="1412776"/>
            <a:chExt cx="10944225" cy="47075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944225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301208"/>
              <a:ext cx="9448800" cy="819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88088" y="5313249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3441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4583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4415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5512" y="3336130"/>
            <a:ext cx="4422335" cy="2685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6488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996952"/>
            <a:ext cx="1000911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3060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996952"/>
            <a:ext cx="1065718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344" y="3939061"/>
            <a:ext cx="1065718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1344" y="4811897"/>
            <a:ext cx="10657184" cy="1444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53452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667891"/>
            <a:ext cx="9865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3453270"/>
            <a:ext cx="9865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62100"/>
            <a:ext cx="109537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3251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188" y="3350988"/>
            <a:ext cx="1030226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6188" y="4279243"/>
            <a:ext cx="1030226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6188" y="5235206"/>
            <a:ext cx="1030226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04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3727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933056"/>
            <a:ext cx="921702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39816" y="2276872"/>
            <a:ext cx="30243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3727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8870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28</Words>
  <Application>Microsoft Office PowerPoint</Application>
  <PresentationFormat>宽屏</PresentationFormat>
  <Paragraphs>28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2025-08-14T06:22:57Z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