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3" r:id="rId31"/>
    <p:sldId id="352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3109912"/>
            <a:ext cx="83439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51054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492896"/>
            <a:ext cx="6840760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4149080"/>
            <a:ext cx="684076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39416" y="3140968"/>
            <a:ext cx="986509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839416" y="4213630"/>
            <a:ext cx="986509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839416" y="5119238"/>
            <a:ext cx="986509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839416" y="6077599"/>
            <a:ext cx="986509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416480" y="2780928"/>
            <a:ext cx="121634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344472" y="4149080"/>
            <a:ext cx="121634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38275"/>
            <a:ext cx="104870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24000"/>
            <a:ext cx="115443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344472" y="2492896"/>
            <a:ext cx="121634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00200"/>
            <a:ext cx="115824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744072" y="4391480"/>
            <a:ext cx="252028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412776"/>
            <a:ext cx="11591925" cy="2836515"/>
            <a:chOff x="300037" y="1412776"/>
            <a:chExt cx="11591925" cy="28365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412776"/>
              <a:ext cx="11591925" cy="1800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3573016"/>
              <a:ext cx="6886575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7156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21822" y="4672780"/>
            <a:ext cx="1009465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704512" y="4437112"/>
            <a:ext cx="720080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6584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870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9"/>
            <a:ext cx="9911279" cy="54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59" y="2924944"/>
            <a:ext cx="10513167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91344" y="4041069"/>
            <a:ext cx="10369152" cy="2700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68761"/>
            <a:ext cx="10225136" cy="55435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1916832"/>
            <a:ext cx="10585175" cy="4824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412776"/>
            <a:ext cx="11591925" cy="3129880"/>
            <a:chOff x="300037" y="1412776"/>
            <a:chExt cx="11591925" cy="31298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412776"/>
              <a:ext cx="11591925" cy="2257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3933056"/>
              <a:ext cx="4695825" cy="609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412776"/>
            <a:ext cx="106013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573405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065847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91344" y="3717032"/>
            <a:ext cx="7776864" cy="960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489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631504" y="3212976"/>
            <a:ext cx="223224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040528" y="3840844"/>
            <a:ext cx="121634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781050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441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33537"/>
            <a:ext cx="116300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063552" y="3369815"/>
            <a:ext cx="871296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063552" y="4249045"/>
            <a:ext cx="871296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063552" y="5172238"/>
            <a:ext cx="871296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704512" y="3212976"/>
            <a:ext cx="720080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704512" y="3337396"/>
            <a:ext cx="720080" cy="55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696400" y="1628800"/>
            <a:ext cx="136815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7471946" y="4011516"/>
            <a:ext cx="121634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824192" y="2600072"/>
            <a:ext cx="165618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5721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39416" y="4052714"/>
            <a:ext cx="6408712" cy="1104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839416" y="5573783"/>
            <a:ext cx="6408712" cy="1104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8737"/>
            <a:ext cx="625792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2996952"/>
            <a:ext cx="741682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3352" y="3893767"/>
            <a:ext cx="741682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63352" y="4931260"/>
            <a:ext cx="741682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31</Words>
  <Application>Microsoft Office PowerPoint</Application>
  <PresentationFormat>宽屏</PresentationFormat>
  <Paragraphs>31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2025-08-14T01:53:17Z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