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05037"/>
            <a:ext cx="104965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1531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454348"/>
            <a:ext cx="6840760" cy="1766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553687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870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159896" y="2458705"/>
            <a:ext cx="30243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087888" y="3140968"/>
            <a:ext cx="28083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168008" y="4077072"/>
            <a:ext cx="31683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03712" y="501317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05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3304628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67408" y="4078351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67408" y="5036713"/>
            <a:ext cx="69847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867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492896"/>
            <a:ext cx="756084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55"/>
          <a:stretch/>
        </p:blipFill>
        <p:spPr>
          <a:xfrm>
            <a:off x="335361" y="1340768"/>
            <a:ext cx="10513168" cy="53799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386104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64502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9344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256240" y="3232620"/>
            <a:ext cx="15841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655840" y="409671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96200" y="1367144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375920" y="573325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127448" y="5013176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27448" y="5805264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62674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7992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236154"/>
            <a:ext cx="7992888" cy="1777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914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6596" y="3212976"/>
            <a:ext cx="70755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6596" y="4412825"/>
            <a:ext cx="8443700" cy="1238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6673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368524"/>
            <a:ext cx="75608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284984"/>
            <a:ext cx="7560840" cy="14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3212976"/>
            <a:ext cx="1051316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7448" y="4149080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204864"/>
            <a:ext cx="108732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25715" y="3110472"/>
            <a:ext cx="108732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25715" y="4030660"/>
            <a:ext cx="8938637" cy="1477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25715" y="5615526"/>
            <a:ext cx="108732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04664"/>
            <a:ext cx="99441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33056"/>
            <a:ext cx="46958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2587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231904" y="2564904"/>
            <a:ext cx="21790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5916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615957"/>
            <a:ext cx="10149299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1" y="5142012"/>
            <a:ext cx="10149299" cy="73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6579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348880"/>
            <a:ext cx="820891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204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330462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3" y="1340768"/>
            <a:ext cx="10250934" cy="5536967"/>
            <a:chOff x="309562" y="1196752"/>
            <a:chExt cx="11572875" cy="6251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196752"/>
              <a:ext cx="1157287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733256"/>
              <a:ext cx="691515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336360" y="291840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3629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839416" y="4293096"/>
            <a:ext cx="85689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39416" y="5229200"/>
            <a:ext cx="85689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8102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76872"/>
            <a:ext cx="64087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438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808684"/>
            <a:ext cx="87849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808065"/>
            <a:ext cx="87849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41</Words>
  <Application>Microsoft Office PowerPoint</Application>
  <PresentationFormat>宽屏</PresentationFormat>
  <Paragraphs>41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