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420888"/>
            <a:ext cx="11593289" cy="5754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3645024"/>
            <a:ext cx="105060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996952"/>
            <a:ext cx="590465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518020"/>
            <a:ext cx="5904656" cy="1995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1248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50" y="2132856"/>
            <a:ext cx="537210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0" y="2148086"/>
            <a:ext cx="55435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442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79576" y="2132856"/>
            <a:ext cx="93610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51584" y="3356992"/>
            <a:ext cx="48965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351584" y="4253808"/>
            <a:ext cx="48965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82106" y="5009947"/>
            <a:ext cx="758610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3140968"/>
            <a:ext cx="586740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7" y="2052536"/>
            <a:ext cx="4394870" cy="44103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9986" y="2060848"/>
            <a:ext cx="4547740" cy="46805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263352" y="3115816"/>
            <a:ext cx="6192688" cy="2920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3928"/>
            <a:ext cx="63341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03512" y="2924944"/>
            <a:ext cx="604867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668831" y="5445224"/>
            <a:ext cx="40671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668831" y="6218947"/>
            <a:ext cx="40671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379276"/>
            <a:ext cx="6915150" cy="369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72888" y="2276872"/>
            <a:ext cx="4742023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9225"/>
            <a:ext cx="8372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1664" y="2348880"/>
            <a:ext cx="66967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215680" y="3874243"/>
            <a:ext cx="30963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215680" y="4709512"/>
            <a:ext cx="30963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19215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7312"/>
            <a:ext cx="11487150" cy="41433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5517232"/>
            <a:ext cx="11377264" cy="0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508" r="2903" b="7036"/>
          <a:stretch/>
        </p:blipFill>
        <p:spPr>
          <a:xfrm>
            <a:off x="6497841" y="1484785"/>
            <a:ext cx="5502816" cy="36724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183041" y="3320988"/>
            <a:ext cx="6229918" cy="1476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95968" y="5157193"/>
            <a:ext cx="1120063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252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567608" y="2519776"/>
            <a:ext cx="9217024" cy="1269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9616" y="4081139"/>
            <a:ext cx="21602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61626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2420888"/>
            <a:ext cx="54726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9536" y="3952700"/>
            <a:ext cx="2088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81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780928"/>
            <a:ext cx="51845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2066" y="3828390"/>
            <a:ext cx="886027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93088" cy="5456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564904"/>
            <a:ext cx="390402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5437"/>
            <a:ext cx="11563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904312" y="141277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77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6850"/>
            <a:ext cx="87725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276872"/>
            <a:ext cx="9793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284984"/>
            <a:ext cx="97930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4744788"/>
            <a:ext cx="9793088" cy="772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34861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5147" t="26393"/>
          <a:stretch/>
        </p:blipFill>
        <p:spPr>
          <a:xfrm>
            <a:off x="3720530" y="2420888"/>
            <a:ext cx="4392488" cy="40164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546" y="2276872"/>
            <a:ext cx="390402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38300"/>
            <a:ext cx="115062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348880"/>
            <a:ext cx="626469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611988" y="2348880"/>
            <a:ext cx="538866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87034" y="3993042"/>
            <a:ext cx="538866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07368" y="6634719"/>
            <a:ext cx="11377264" cy="0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7368" y="1268760"/>
            <a:ext cx="11377264" cy="0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28612" y="1306127"/>
            <a:ext cx="11534775" cy="5277941"/>
            <a:chOff x="328612" y="1306127"/>
            <a:chExt cx="11534775" cy="5277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06127"/>
              <a:ext cx="11534775" cy="294322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11822741" y="4204191"/>
              <a:ext cx="0" cy="2379877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01533" y="4204191"/>
              <a:ext cx="0" cy="2379877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 flipH="1">
            <a:off x="448339" y="2830875"/>
            <a:ext cx="11339233" cy="676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 flipH="1">
            <a:off x="506912" y="3654128"/>
            <a:ext cx="16286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00" y="3466367"/>
            <a:ext cx="5410200" cy="306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417" y="3507493"/>
            <a:ext cx="55530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277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6596" y="2852936"/>
            <a:ext cx="93077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6596" y="3811298"/>
            <a:ext cx="93077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0687"/>
            <a:ext cx="11572875" cy="34766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 flipV="1">
            <a:off x="309563" y="5167312"/>
            <a:ext cx="11403061" cy="32323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309563" y="1641597"/>
            <a:ext cx="11403061" cy="32323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H="1">
            <a:off x="2279576" y="2378346"/>
            <a:ext cx="9073008" cy="119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423592" y="378904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423592" y="4518801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2400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407368" y="1641597"/>
            <a:ext cx="11403061" cy="32323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407368" y="3918805"/>
            <a:ext cx="11403061" cy="32323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6667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 flipV="1">
            <a:off x="407368" y="6728783"/>
            <a:ext cx="11377265" cy="7297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19087" y="1268760"/>
            <a:ext cx="11553825" cy="5460023"/>
            <a:chOff x="319087" y="1268760"/>
            <a:chExt cx="11553825" cy="546002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1910803"/>
              <a:ext cx="11553825" cy="1390650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 flipV="1">
              <a:off x="407368" y="1268760"/>
              <a:ext cx="11377265" cy="72977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07368" y="3292661"/>
              <a:ext cx="11722" cy="3436122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1802199" y="3292661"/>
              <a:ext cx="11722" cy="3436122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 flipH="1">
            <a:off x="438833" y="1913649"/>
            <a:ext cx="1134579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595" y="3041322"/>
            <a:ext cx="6406791" cy="365038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H="1">
            <a:off x="438830" y="2477486"/>
            <a:ext cx="3424919" cy="77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041322"/>
            <a:ext cx="6514399" cy="370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719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 flipV="1">
            <a:off x="417831" y="5892278"/>
            <a:ext cx="11377265" cy="7297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417831" y="1540085"/>
            <a:ext cx="11377265" cy="7297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H="1">
            <a:off x="2423592" y="2276872"/>
            <a:ext cx="9371504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416958" y="4312740"/>
            <a:ext cx="533522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416958" y="5104828"/>
            <a:ext cx="533522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28787"/>
            <a:ext cx="11582400" cy="34004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 flipV="1">
            <a:off x="407368" y="1700078"/>
            <a:ext cx="11377265" cy="7297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41</Words>
  <Application>Microsoft Office PowerPoint</Application>
  <PresentationFormat>宽屏</PresentationFormat>
  <Paragraphs>41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2025-08-14T05:14:21Z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