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00388"/>
            <a:ext cx="11593288" cy="604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204864"/>
            <a:ext cx="684076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4218582"/>
            <a:ext cx="6840760" cy="1514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04854" y="6021957"/>
            <a:ext cx="416295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442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348880"/>
            <a:ext cx="114492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3330648"/>
            <a:ext cx="11449272" cy="2618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554932"/>
            <a:ext cx="11161240" cy="152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1"/>
            <a:ext cx="8887544" cy="54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1"/>
            <a:ext cx="9433048" cy="5529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544272" y="530120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5981" y="2177077"/>
            <a:ext cx="4146972" cy="409939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5361" y="3110527"/>
            <a:ext cx="4536504" cy="1537627"/>
            <a:chOff x="335361" y="3110527"/>
            <a:chExt cx="4536504" cy="15376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r="53625"/>
            <a:stretch/>
          </p:blipFill>
          <p:spPr>
            <a:xfrm>
              <a:off x="335361" y="3110527"/>
              <a:ext cx="4536504" cy="67627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358589" y="3971879"/>
              <a:ext cx="4508857" cy="676275"/>
              <a:chOff x="358589" y="3971879"/>
              <a:chExt cx="4508857" cy="67627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4"/>
              <a:srcRect l="56919" r="27124"/>
              <a:stretch/>
            </p:blipFill>
            <p:spPr>
              <a:xfrm>
                <a:off x="358589" y="3971879"/>
                <a:ext cx="1560948" cy="6762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4"/>
              <a:srcRect l="83181"/>
              <a:stretch/>
            </p:blipFill>
            <p:spPr>
              <a:xfrm>
                <a:off x="3222175" y="3971879"/>
                <a:ext cx="1645271" cy="676275"/>
              </a:xfrm>
              <a:prstGeom prst="rect">
                <a:avLst/>
              </a:prstGeom>
            </p:spPr>
          </p:pic>
        </p:grpSp>
      </p:grpSp>
      <p:sp>
        <p:nvSpPr>
          <p:cNvPr id="9" name="矩形 8"/>
          <p:cNvSpPr/>
          <p:nvPr/>
        </p:nvSpPr>
        <p:spPr>
          <a:xfrm flipH="1">
            <a:off x="10131653" y="222450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594928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1052736"/>
            <a:ext cx="4533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128448" y="4002435"/>
            <a:ext cx="14401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943310" y="4932376"/>
            <a:ext cx="14401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17794" y="5877272"/>
            <a:ext cx="193430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0025" y="1274093"/>
            <a:ext cx="9252385" cy="5562525"/>
            <a:chOff x="200025" y="1274093"/>
            <a:chExt cx="9252385" cy="5562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025" y="1274093"/>
              <a:ext cx="9252385" cy="51792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6388943"/>
              <a:ext cx="1981200" cy="4476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559496" y="2268080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559496" y="3200062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165304"/>
            <a:ext cx="1790700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59776" y="4365104"/>
            <a:ext cx="516015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9775" y="5253127"/>
            <a:ext cx="5160159" cy="1493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64857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5360" y="2437506"/>
            <a:ext cx="48965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132098"/>
            <a:ext cx="35283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863752" y="3132098"/>
            <a:ext cx="35283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4176908"/>
            <a:ext cx="90010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85708" y="3284983"/>
            <a:ext cx="11110891" cy="139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34623"/>
            <a:ext cx="10661451" cy="547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204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591944" y="3933056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4633492"/>
            <a:ext cx="5184576" cy="189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4343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2954" y="3654846"/>
            <a:ext cx="10515573" cy="3086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26479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0204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4511824" y="314096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118493" y="514561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823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337663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83965"/>
            <a:ext cx="11276777" cy="54574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16480" y="603469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0584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6792"/>
            <a:ext cx="117538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0966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28</Words>
  <Application>Microsoft Office PowerPoint</Application>
  <PresentationFormat>宽屏</PresentationFormat>
  <Paragraphs>28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2025-08-14T02:59:37Z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