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4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57525"/>
            <a:ext cx="11737304" cy="5750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536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864" y="3329818"/>
            <a:ext cx="10356171" cy="153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2864" y="5121013"/>
            <a:ext cx="950755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108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865" y="3248208"/>
            <a:ext cx="5907152" cy="1620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2865" y="5049299"/>
            <a:ext cx="5907152" cy="1620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67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864" y="2276872"/>
            <a:ext cx="91475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2864" y="3191272"/>
            <a:ext cx="91475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2864" y="4036399"/>
            <a:ext cx="9147512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48975" cy="4638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640069" cy="5312752"/>
            <a:chOff x="335360" y="1340768"/>
            <a:chExt cx="10640069" cy="5312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467975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2304" y="6110595"/>
              <a:ext cx="2143125" cy="542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583442" y="1412776"/>
            <a:ext cx="1592678" cy="374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9286875" cy="5021138"/>
            <a:chOff x="407368" y="1412776"/>
            <a:chExt cx="9286875" cy="5021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6524625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805264"/>
              <a:ext cx="9286875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2276872"/>
            <a:ext cx="48965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1950" y="4173141"/>
            <a:ext cx="7256218" cy="69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1950" y="4935141"/>
            <a:ext cx="7256218" cy="69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1950" y="5683287"/>
            <a:ext cx="9992522" cy="69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1268760"/>
            <a:ext cx="3324225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840635"/>
            <a:ext cx="1866900" cy="6000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5360" y="1412776"/>
            <a:ext cx="6991350" cy="4224788"/>
            <a:chOff x="335360" y="1412776"/>
            <a:chExt cx="6991350" cy="42247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1412776"/>
              <a:ext cx="6991350" cy="1695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3132489"/>
              <a:ext cx="6477000" cy="2505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32864" y="3144352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6607" y="1258741"/>
            <a:ext cx="3371850" cy="3629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2864" y="4072606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2864" y="5014715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9437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2864" y="2473653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2864" y="3304926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39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272" y="2348880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5272" y="3083170"/>
            <a:ext cx="6699239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5273" y="4233098"/>
            <a:ext cx="5574704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5273" y="5078225"/>
            <a:ext cx="5574704" cy="7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21</Words>
  <Application>Microsoft Office PowerPoint</Application>
  <PresentationFormat>宽屏</PresentationFormat>
  <Paragraphs>21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2025-08-13T15:05:04Z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