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628800"/>
            <a:ext cx="11593288" cy="13127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387" y="3573016"/>
            <a:ext cx="59912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96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951984" y="2564904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80054" cy="516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53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9582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4937095"/>
            <a:ext cx="61206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268760"/>
            <a:ext cx="10600953" cy="5399904"/>
            <a:chOff x="333375" y="1268760"/>
            <a:chExt cx="10600953" cy="5399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0527529" cy="368898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085184"/>
              <a:ext cx="10022904" cy="158348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768408" y="234888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9712"/>
            <a:ext cx="11058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087888" y="3645024"/>
            <a:ext cx="23042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8275"/>
            <a:ext cx="11772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125200" cy="3653383"/>
            <a:chOff x="263352" y="1484784"/>
            <a:chExt cx="11125200" cy="36533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12520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356992"/>
              <a:ext cx="9829800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984432" y="251385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</Words>
  <Application>Microsoft Office PowerPoint</Application>
  <PresentationFormat>宽屏</PresentationFormat>
  <Paragraphs>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