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2981325"/>
            <a:ext cx="67818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36254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237" y="2060848"/>
            <a:ext cx="4581525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510519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962" y="3485034"/>
            <a:ext cx="2886075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222612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1950" y="1556792"/>
            <a:ext cx="11468100" cy="4015980"/>
            <a:chOff x="361950" y="1556792"/>
            <a:chExt cx="11468100" cy="40159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b="19304"/>
            <a:stretch/>
          </p:blipFill>
          <p:spPr>
            <a:xfrm>
              <a:off x="361950" y="1556792"/>
              <a:ext cx="11468100" cy="273630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428109"/>
              <a:ext cx="4143375" cy="5429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5106047"/>
              <a:ext cx="4143375" cy="466725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6200" y="3717032"/>
            <a:ext cx="2228850" cy="2543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76520" y="3768502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924944"/>
            <a:ext cx="496577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89070" y="3673091"/>
            <a:ext cx="496577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01943" y="4410505"/>
            <a:ext cx="338437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847528" y="5154459"/>
            <a:ext cx="302433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132856"/>
            <a:ext cx="115212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47528" y="5157192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1512" y="2636912"/>
            <a:ext cx="322897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1396188"/>
            <a:ext cx="93610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9637" y="2204864"/>
            <a:ext cx="2752725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1384816"/>
            <a:ext cx="108012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196752"/>
            <a:ext cx="1143000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2024" y="3861048"/>
            <a:ext cx="2762250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4149080"/>
            <a:ext cx="79208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6157" y="4406669"/>
            <a:ext cx="345887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2181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194967"/>
            <a:ext cx="11458575" cy="143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995487"/>
            <a:ext cx="105060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437112"/>
            <a:ext cx="10846618" cy="1947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08920"/>
            <a:ext cx="61926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3440658"/>
            <a:ext cx="61926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4192643"/>
            <a:ext cx="61926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11424" y="4920220"/>
            <a:ext cx="61926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11424" y="5488257"/>
            <a:ext cx="61926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11424" y="6167130"/>
            <a:ext cx="61926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3" y="1268760"/>
            <a:ext cx="10462766" cy="54277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36912"/>
            <a:ext cx="705678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3284984"/>
            <a:ext cx="705678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3950002"/>
            <a:ext cx="705678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59454" y="4490328"/>
            <a:ext cx="7056784" cy="882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59454" y="5541121"/>
            <a:ext cx="264425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503712" y="5529371"/>
            <a:ext cx="453650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75090" y="6292470"/>
            <a:ext cx="702111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636912"/>
            <a:ext cx="37444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432" y="3315785"/>
            <a:ext cx="37444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4077785"/>
            <a:ext cx="22322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33339" y="4077785"/>
            <a:ext cx="22322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08646" y="4949785"/>
            <a:ext cx="3215145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17270" y="5702259"/>
            <a:ext cx="2990497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079776" y="5785078"/>
            <a:ext cx="2990497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3562350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27374"/>
            <a:ext cx="367240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0331" y="2906247"/>
            <a:ext cx="367240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1165051"/>
            <a:ext cx="1147762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4752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4864"/>
            <a:ext cx="6524625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69680" y="2115813"/>
            <a:ext cx="365045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8444" y="2924944"/>
            <a:ext cx="487346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4420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405492"/>
            <a:ext cx="100811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69818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3310" y="2060847"/>
            <a:ext cx="6308754" cy="5523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3310" y="2850557"/>
            <a:ext cx="630875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3310" y="3474011"/>
            <a:ext cx="630875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63310" y="4236011"/>
            <a:ext cx="630875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63310" y="4901029"/>
            <a:ext cx="630875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64246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74961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293096"/>
            <a:ext cx="8829675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4312" y="1628800"/>
            <a:ext cx="2495550" cy="2266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2582" y="2237681"/>
            <a:ext cx="982897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40692" y="2237681"/>
            <a:ext cx="218884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629532" y="2237681"/>
            <a:ext cx="390662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32582" y="2898996"/>
            <a:ext cx="206301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553546" y="2898996"/>
            <a:ext cx="3902493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32582" y="3619956"/>
            <a:ext cx="559141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32582" y="4312683"/>
            <a:ext cx="947984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484784"/>
            <a:ext cx="11534775" cy="4960590"/>
            <a:chOff x="328612" y="1484784"/>
            <a:chExt cx="11534775" cy="49605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484784"/>
              <a:ext cx="11534775" cy="1990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7923" y="3645024"/>
              <a:ext cx="10868025" cy="2800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2870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5356628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204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57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5838825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052" y="2060848"/>
            <a:ext cx="897255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4425" y="1196752"/>
            <a:ext cx="3457575" cy="3714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8676" y="2060848"/>
            <a:ext cx="770153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38676" y="2615030"/>
            <a:ext cx="770153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38676" y="3266194"/>
            <a:ext cx="770153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38676" y="3917358"/>
            <a:ext cx="770153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38676" y="4499249"/>
            <a:ext cx="885366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38676" y="5178121"/>
            <a:ext cx="885366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147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668000" cy="46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32856"/>
            <a:ext cx="9248775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84" y="1969874"/>
            <a:ext cx="2400300" cy="3838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376" y="2055036"/>
            <a:ext cx="885366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79376" y="2760390"/>
            <a:ext cx="907300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79376" y="3398927"/>
            <a:ext cx="907300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79376" y="4022382"/>
            <a:ext cx="907300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45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559117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524000"/>
            <a:ext cx="2743200" cy="381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052092"/>
            <a:ext cx="7219950" cy="1857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9644" y="2124615"/>
            <a:ext cx="348611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49644" y="2789634"/>
            <a:ext cx="744655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9644" y="3523925"/>
            <a:ext cx="744655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53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91355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99185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302644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5116" y="1468196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72</Words>
  <Application>Microsoft Office PowerPoint</Application>
  <PresentationFormat>宽屏</PresentationFormat>
  <Paragraphs>72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2025-08-14T06:31:26Z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