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3100387"/>
            <a:ext cx="10706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155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3392" y="4149080"/>
            <a:ext cx="39604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23592" y="5552614"/>
            <a:ext cx="1656184" cy="75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023992" y="3609020"/>
            <a:ext cx="3960440" cy="1332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112224" y="5237439"/>
            <a:ext cx="1938636" cy="1195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572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356992"/>
            <a:ext cx="41044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847528" y="4664618"/>
            <a:ext cx="2664296" cy="1572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456040" y="3356992"/>
            <a:ext cx="41044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040216" y="4664618"/>
            <a:ext cx="2664296" cy="1572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66862"/>
            <a:ext cx="115633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35816" y="2924944"/>
            <a:ext cx="81676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8602"/>
            <a:ext cx="115728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256240" y="1398889"/>
            <a:ext cx="1296144" cy="589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05010" y="4159674"/>
            <a:ext cx="1346774" cy="63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807833" y="5496104"/>
            <a:ext cx="880455" cy="56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343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4293096"/>
            <a:ext cx="6408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11424" y="5198704"/>
            <a:ext cx="6408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91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212976"/>
            <a:ext cx="7344816" cy="1152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672499"/>
            <a:ext cx="7344816" cy="1152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97272"/>
            <a:ext cx="11610975" cy="5272088"/>
            <a:chOff x="335360" y="1397272"/>
            <a:chExt cx="11610975" cy="527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97272"/>
              <a:ext cx="11610975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954860"/>
              <a:ext cx="857250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4005064"/>
            <a:ext cx="100811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6099298"/>
            <a:ext cx="100811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75914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628800"/>
            <a:ext cx="11591925" cy="4503762"/>
            <a:chOff x="300037" y="1628800"/>
            <a:chExt cx="11591925" cy="4503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628800"/>
              <a:ext cx="1156335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4437112"/>
              <a:ext cx="11591925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2631702"/>
            <a:ext cx="93610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536160" y="5445224"/>
            <a:ext cx="93610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8697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347162" y="3457037"/>
            <a:ext cx="96486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099155" y="3457037"/>
            <a:ext cx="96486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300878" y="4855014"/>
            <a:ext cx="96486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7017701" y="4855014"/>
            <a:ext cx="96486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6775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735960" y="2708920"/>
            <a:ext cx="16561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4773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9456" y="3573016"/>
            <a:ext cx="96490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99456" y="4546215"/>
            <a:ext cx="96490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199456" y="5416766"/>
            <a:ext cx="96490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10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0351" y="2996952"/>
            <a:ext cx="909801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0351" y="3880692"/>
            <a:ext cx="909801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04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854"/>
            <a:ext cx="9217024" cy="5250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03712" y="2132856"/>
            <a:ext cx="68407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3910" y="3573016"/>
            <a:ext cx="15336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775520" y="3573016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104112" y="3573016"/>
            <a:ext cx="24697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07658" y="4707223"/>
            <a:ext cx="8197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148898" y="4429012"/>
            <a:ext cx="9483606" cy="108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06578" y="5585190"/>
            <a:ext cx="9483606" cy="108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12776"/>
            <a:ext cx="9664010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140968"/>
            <a:ext cx="1015312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861048"/>
            <a:ext cx="993710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428864"/>
            <a:ext cx="914501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516380" y="5428864"/>
            <a:ext cx="90010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12449" y="6237312"/>
            <a:ext cx="10060015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775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104112" y="170080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327566" y="2624001"/>
            <a:ext cx="26802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00228" y="5345168"/>
            <a:ext cx="16075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351584" y="2636912"/>
            <a:ext cx="16561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1187038" cy="54231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4052358"/>
            <a:ext cx="86409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075884" cy="26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3140968"/>
            <a:ext cx="151216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879976" y="2708920"/>
            <a:ext cx="136815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55114"/>
            <a:ext cx="8784976" cy="5242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79376" y="3698023"/>
            <a:ext cx="914501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79376" y="4673969"/>
            <a:ext cx="914501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79376" y="5438900"/>
            <a:ext cx="9145016" cy="1302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88270" y="3592660"/>
            <a:ext cx="83632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53</Words>
  <Application>Microsoft Office PowerPoint</Application>
  <PresentationFormat>宽屏</PresentationFormat>
  <Paragraphs>53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2025-08-14T01:50:17Z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