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0" y="2276872"/>
            <a:ext cx="605790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3645024"/>
            <a:ext cx="115443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26940"/>
            <a:ext cx="1101090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682924"/>
            <a:ext cx="4276725" cy="3495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79115"/>
          <a:stretch/>
        </p:blipFill>
        <p:spPr>
          <a:xfrm>
            <a:off x="335360" y="1268760"/>
            <a:ext cx="10934700" cy="6843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1343445"/>
            <a:ext cx="56974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5412" y="2060848"/>
            <a:ext cx="7308740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3352" y="2902320"/>
            <a:ext cx="417646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97929" y="3579328"/>
            <a:ext cx="6806183" cy="1505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63352" y="5286375"/>
            <a:ext cx="1137726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63352" y="6130436"/>
            <a:ext cx="1137726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7155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520787"/>
            <a:ext cx="280831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5950" y="2348880"/>
            <a:ext cx="3287761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23121" y="2348880"/>
            <a:ext cx="6721351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9967" y="3176973"/>
            <a:ext cx="6721351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69967" y="3950696"/>
            <a:ext cx="6721351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69967" y="4768381"/>
            <a:ext cx="6721351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69967" y="5542104"/>
            <a:ext cx="8822377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3" y="1340768"/>
            <a:ext cx="10670406" cy="533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12776"/>
            <a:ext cx="111347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562" y="1412776"/>
            <a:ext cx="3733800" cy="4029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352" y="2348880"/>
            <a:ext cx="734481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352" y="3140968"/>
            <a:ext cx="7344816" cy="644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3352" y="3826768"/>
            <a:ext cx="7488832" cy="1474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3352" y="5616165"/>
            <a:ext cx="626469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156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212976"/>
            <a:ext cx="11377264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4048245"/>
            <a:ext cx="5184576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109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061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5789" y="4221088"/>
            <a:ext cx="7128792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5788" y="5038772"/>
            <a:ext cx="8238483" cy="54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76295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420888"/>
            <a:ext cx="71287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284984"/>
            <a:ext cx="71287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4093877"/>
            <a:ext cx="90730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4462"/>
            <a:ext cx="112204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204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3083"/>
          <a:stretch/>
        </p:blipFill>
        <p:spPr>
          <a:xfrm>
            <a:off x="335360" y="1412776"/>
            <a:ext cx="1093470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24</Words>
  <Application>Microsoft Office PowerPoint</Application>
  <PresentationFormat>宽屏</PresentationFormat>
  <Paragraphs>24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2025-08-14T05:02:34Z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