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7" r:id="rId34"/>
    <p:sldId id="356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107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9862" y="3095625"/>
            <a:ext cx="677227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67408" y="700236"/>
            <a:ext cx="8381354" cy="5897116"/>
            <a:chOff x="767408" y="700236"/>
            <a:chExt cx="8381354" cy="5897116"/>
          </a:xfrm>
        </p:grpSpPr>
        <p:grpSp>
          <p:nvGrpSpPr>
            <p:cNvPr id="4" name="组合 3"/>
            <p:cNvGrpSpPr/>
            <p:nvPr/>
          </p:nvGrpSpPr>
          <p:grpSpPr>
            <a:xfrm>
              <a:off x="3043237" y="700236"/>
              <a:ext cx="6105525" cy="4162425"/>
              <a:chOff x="3043237" y="1340768"/>
              <a:chExt cx="6105525" cy="4162425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043237" y="1340768"/>
                <a:ext cx="6105525" cy="37528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186362" y="5093618"/>
                <a:ext cx="1819275" cy="40957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7408" y="5006677"/>
              <a:ext cx="7867650" cy="15906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96327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4204500"/>
            <a:ext cx="3240360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15650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4032774"/>
            <a:ext cx="1296144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95375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3189759"/>
            <a:ext cx="2808312" cy="160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82992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5085184"/>
            <a:ext cx="194421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925175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3326549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83945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83391" y="4149080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6802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0001250" cy="159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493412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944225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91516"/>
            <a:ext cx="10729192" cy="53929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3462116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96315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094218"/>
            <a:ext cx="2088232" cy="16309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999172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2424" y="3140968"/>
            <a:ext cx="10300079" cy="19305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858500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160743"/>
            <a:ext cx="350520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35360" y="1556792"/>
            <a:ext cx="5173454" cy="2592288"/>
            <a:chOff x="335360" y="1340768"/>
            <a:chExt cx="5173454" cy="2592288"/>
          </a:xfrm>
        </p:grpSpPr>
        <p:grpSp>
          <p:nvGrpSpPr>
            <p:cNvPr id="4" name="组合 3"/>
            <p:cNvGrpSpPr/>
            <p:nvPr/>
          </p:nvGrpSpPr>
          <p:grpSpPr>
            <a:xfrm>
              <a:off x="335360" y="1340768"/>
              <a:ext cx="5173454" cy="648072"/>
              <a:chOff x="335360" y="1340768"/>
              <a:chExt cx="5173454" cy="648072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2"/>
              <a:srcRect l="1" r="-1768" b="86916"/>
              <a:stretch/>
            </p:blipFill>
            <p:spPr>
              <a:xfrm>
                <a:off x="335360" y="1340768"/>
                <a:ext cx="3528392" cy="648072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t="17446" r="50155" b="72378"/>
              <a:stretch/>
            </p:blipFill>
            <p:spPr>
              <a:xfrm>
                <a:off x="3780622" y="1470929"/>
                <a:ext cx="1728192" cy="504056"/>
              </a:xfrm>
              <a:prstGeom prst="rect">
                <a:avLst/>
              </a:prstGeom>
            </p:spPr>
          </p:pic>
        </p:grpSp>
        <p:grpSp>
          <p:nvGrpSpPr>
            <p:cNvPr id="7" name="组合 6"/>
            <p:cNvGrpSpPr/>
            <p:nvPr/>
          </p:nvGrpSpPr>
          <p:grpSpPr>
            <a:xfrm>
              <a:off x="335360" y="2119001"/>
              <a:ext cx="4320480" cy="1165983"/>
              <a:chOff x="335360" y="2119001"/>
              <a:chExt cx="4320480" cy="1165983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 rotWithShape="1">
              <a:blip r:embed="rId2"/>
              <a:srcRect t="34892" b="44475"/>
              <a:stretch/>
            </p:blipFill>
            <p:spPr>
              <a:xfrm>
                <a:off x="335360" y="2119001"/>
                <a:ext cx="3467100" cy="1021967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 rotWithShape="1">
              <a:blip r:embed="rId2"/>
              <a:srcRect t="62794" r="74602" b="15138"/>
              <a:stretch/>
            </p:blipFill>
            <p:spPr>
              <a:xfrm>
                <a:off x="3775264" y="2191931"/>
                <a:ext cx="880576" cy="1093053"/>
              </a:xfrm>
              <a:prstGeom prst="rect">
                <a:avLst/>
              </a:prstGeom>
            </p:spPr>
          </p:pic>
        </p:grpSp>
        <p:grpSp>
          <p:nvGrpSpPr>
            <p:cNvPr id="10" name="组合 9"/>
            <p:cNvGrpSpPr/>
            <p:nvPr/>
          </p:nvGrpSpPr>
          <p:grpSpPr>
            <a:xfrm>
              <a:off x="335360" y="3356992"/>
              <a:ext cx="3180250" cy="576064"/>
              <a:chOff x="335360" y="3356992"/>
              <a:chExt cx="3180250" cy="576064"/>
            </a:xfrm>
          </p:grpSpPr>
          <p:pic>
            <p:nvPicPr>
              <p:cNvPr id="8" name="图片 7"/>
              <p:cNvPicPr>
                <a:picLocks noChangeAspect="1"/>
              </p:cNvPicPr>
              <p:nvPr/>
            </p:nvPicPr>
            <p:blipFill rotWithShape="1">
              <a:blip r:embed="rId2"/>
              <a:srcRect l="25315" t="67733" b="20636"/>
              <a:stretch/>
            </p:blipFill>
            <p:spPr>
              <a:xfrm>
                <a:off x="335360" y="3356992"/>
                <a:ext cx="2589406" cy="576064"/>
              </a:xfrm>
              <a:prstGeom prst="rect">
                <a:avLst/>
              </a:prstGeom>
            </p:spPr>
          </p:pic>
          <p:pic>
            <p:nvPicPr>
              <p:cNvPr id="9" name="图片 8"/>
              <p:cNvPicPr>
                <a:picLocks noChangeAspect="1"/>
              </p:cNvPicPr>
              <p:nvPr/>
            </p:nvPicPr>
            <p:blipFill rotWithShape="1">
              <a:blip r:embed="rId2"/>
              <a:srcRect t="89224" r="82910"/>
              <a:stretch/>
            </p:blipFill>
            <p:spPr>
              <a:xfrm>
                <a:off x="2923066" y="3378162"/>
                <a:ext cx="592544" cy="533724"/>
              </a:xfrm>
              <a:prstGeom prst="rect">
                <a:avLst/>
              </a:prstGeom>
            </p:spPr>
          </p:pic>
        </p:grpSp>
      </p:grpSp>
      <p:sp>
        <p:nvSpPr>
          <p:cNvPr id="12" name="矩形 11"/>
          <p:cNvSpPr/>
          <p:nvPr/>
        </p:nvSpPr>
        <p:spPr>
          <a:xfrm>
            <a:off x="319366" y="2254067"/>
            <a:ext cx="4696513" cy="1246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344340" y="3552381"/>
            <a:ext cx="3663427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9934575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812" y="442912"/>
            <a:ext cx="6048375" cy="597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628800"/>
            <a:ext cx="10567317" cy="3143250"/>
            <a:chOff x="407368" y="1628800"/>
            <a:chExt cx="10567317" cy="31432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628800"/>
              <a:ext cx="9963150" cy="3143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36160" y="3295675"/>
              <a:ext cx="3438525" cy="14763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07368" y="2999704"/>
            <a:ext cx="10873208" cy="21574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84897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997267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5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986790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7802" y="2924944"/>
            <a:ext cx="10892774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85664" y="4652392"/>
            <a:ext cx="10462864" cy="1512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7172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9344025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947737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204864"/>
            <a:ext cx="7560840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63351" y="3629147"/>
            <a:ext cx="9621391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63351" y="4488129"/>
            <a:ext cx="9621391" cy="15331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07368" y="6121596"/>
            <a:ext cx="6768752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480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3470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123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995362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975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5269"/>
          <a:stretch/>
        </p:blipFill>
        <p:spPr>
          <a:xfrm>
            <a:off x="407368" y="1469479"/>
            <a:ext cx="9963150" cy="303964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140968"/>
            <a:ext cx="10657184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07368" y="3988176"/>
            <a:ext cx="10657184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1476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4731"/>
          <a:stretch/>
        </p:blipFill>
        <p:spPr>
          <a:xfrm>
            <a:off x="407368" y="1484784"/>
            <a:ext cx="9963150" cy="16561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405011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5573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0145"/>
            <a:ext cx="1101090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492896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524000"/>
            <a:ext cx="10925175" cy="5122887"/>
            <a:chOff x="407368" y="1524000"/>
            <a:chExt cx="10925175" cy="512288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524000"/>
              <a:ext cx="10925175" cy="3810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5322912"/>
              <a:ext cx="9410700" cy="13239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984432" y="2507092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5791"/>
            <a:ext cx="1095375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3682057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44225" cy="17145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071937" y="3125819"/>
            <a:ext cx="3427114" cy="3457829"/>
            <a:chOff x="4071937" y="3125819"/>
            <a:chExt cx="3427114" cy="345782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1937" y="3125819"/>
              <a:ext cx="3427114" cy="296747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655840" y="6093297"/>
              <a:ext cx="1778724" cy="490351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984432" y="2502333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965835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85850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5463824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27</Words>
  <Application>Microsoft Office PowerPoint</Application>
  <PresentationFormat>宽屏</PresentationFormat>
  <Paragraphs>27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2025-08-13T16:03:46Z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