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43" r:id="rId21"/>
    <p:sldId id="344" r:id="rId22"/>
    <p:sldId id="345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271712"/>
            <a:ext cx="10239375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511824" y="422108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472264" y="4149080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021033" y="5089857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90662"/>
            <a:ext cx="106965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9776" y="2636912"/>
            <a:ext cx="410445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37536" y="4615181"/>
            <a:ext cx="9026815" cy="614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056440" y="220486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347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84432" y="2410345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871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252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840416" y="292494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442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4221088"/>
            <a:ext cx="8136904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6837"/>
            <a:ext cx="87344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3068960"/>
            <a:ext cx="568863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7368" y="4869160"/>
            <a:ext cx="943304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394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108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005064"/>
            <a:ext cx="1079182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659396" y="3952947"/>
            <a:ext cx="11269252" cy="2557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965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965350"/>
            <a:ext cx="11017224" cy="1552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6870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3212976"/>
            <a:ext cx="532859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802005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263352" y="2420888"/>
            <a:ext cx="4104456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99010" y="4183880"/>
            <a:ext cx="8461285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" y="1124744"/>
            <a:ext cx="111918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966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823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84432" y="2276872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231904" y="4384748"/>
            <a:ext cx="144016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268760"/>
            <a:ext cx="11639550" cy="5457825"/>
            <a:chOff x="276225" y="1268760"/>
            <a:chExt cx="11639550" cy="5457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268760"/>
              <a:ext cx="11639550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126260"/>
              <a:ext cx="10915650" cy="2600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560496" y="6026149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345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19</Words>
  <Application>Microsoft Office PowerPoint</Application>
  <PresentationFormat>宽屏</PresentationFormat>
  <Paragraphs>19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2025-08-14T03:19:58Z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