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2348880"/>
            <a:ext cx="61626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3861048"/>
            <a:ext cx="116014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45720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348880"/>
            <a:ext cx="597666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3359996"/>
            <a:ext cx="3456384" cy="1437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5107832"/>
            <a:ext cx="67687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5987063"/>
            <a:ext cx="67687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39416" y="3140968"/>
            <a:ext cx="11089232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52101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137942"/>
            <a:ext cx="460851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8868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3432" y="4581128"/>
            <a:ext cx="8856984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9700"/>
            <a:ext cx="87534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078782"/>
            <a:ext cx="78488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4077072"/>
            <a:ext cx="7848872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88488" y="3717032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3535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1424" y="3573016"/>
            <a:ext cx="92890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2485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068960"/>
            <a:ext cx="42484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619818" y="3068960"/>
            <a:ext cx="424847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00680" y="4149080"/>
            <a:ext cx="7091463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00679" y="5147369"/>
            <a:ext cx="7091463" cy="1251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2962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7439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078408"/>
            <a:ext cx="8712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4142277"/>
            <a:ext cx="8712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5206146"/>
            <a:ext cx="8712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71612"/>
            <a:ext cx="71342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81744" y="2420888"/>
            <a:ext cx="87665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81744" y="4090243"/>
            <a:ext cx="87665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0187"/>
            <a:ext cx="109537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492896"/>
            <a:ext cx="1166529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657376"/>
            <a:ext cx="87849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3917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67408" y="3951758"/>
            <a:ext cx="10081120" cy="1349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11424" y="5661248"/>
            <a:ext cx="727280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24</Words>
  <Application>Microsoft Office PowerPoint</Application>
  <PresentationFormat>宽屏</PresentationFormat>
  <Paragraphs>24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2025-08-14T01:55:06Z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