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4" r:id="rId24"/>
    <p:sldId id="345" r:id="rId25"/>
    <p:sldId id="346" r:id="rId26"/>
    <p:sldId id="347" r:id="rId27"/>
    <p:sldId id="348" r:id="rId28"/>
    <p:sldId id="349" r:id="rId29"/>
    <p:sldId id="350" r:id="rId30"/>
    <p:sldId id="352" r:id="rId31"/>
    <p:sldId id="351" r:id="rId32"/>
    <p:sldId id="35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844824"/>
            <a:ext cx="11593288" cy="12635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987" y="3789040"/>
            <a:ext cx="32480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775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240016" y="438474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328498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832304" y="508518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233612"/>
            <a:ext cx="99345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265655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647728" y="508518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9776" y="5085184"/>
            <a:ext cx="38164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727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24392" y="227687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935760" y="3140968"/>
            <a:ext cx="12241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696400" y="3284984"/>
            <a:ext cx="1296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181800" y="5342384"/>
            <a:ext cx="1296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1485900"/>
            <a:ext cx="70294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068960"/>
            <a:ext cx="9530297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6013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84784"/>
            <a:ext cx="10782300" cy="4104457"/>
            <a:chOff x="263352" y="1484784"/>
            <a:chExt cx="10782300" cy="410445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0782300" cy="2428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b="33574"/>
            <a:stretch/>
          </p:blipFill>
          <p:spPr>
            <a:xfrm>
              <a:off x="310977" y="4077073"/>
              <a:ext cx="10687050" cy="151216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 flipH="1">
            <a:off x="263352" y="581652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585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7076"/>
          <a:stretch/>
        </p:blipFill>
        <p:spPr>
          <a:xfrm>
            <a:off x="407368" y="1412777"/>
            <a:ext cx="10534650" cy="4320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567608" y="47251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763362" y="47251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915154" y="47251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6102116" y="47251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7315455" y="47251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8414493" y="47251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9601455" y="47251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66426"/>
          <a:stretch/>
        </p:blipFill>
        <p:spPr>
          <a:xfrm>
            <a:off x="310977" y="2053914"/>
            <a:ext cx="10687050" cy="76430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H="1">
            <a:off x="407368" y="2281198"/>
            <a:ext cx="46085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84306"/>
          <a:stretch/>
        </p:blipFill>
        <p:spPr>
          <a:xfrm>
            <a:off x="407368" y="1340768"/>
            <a:ext cx="10534650" cy="81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9649072" cy="54079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996952"/>
            <a:ext cx="604867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59" y="4941168"/>
            <a:ext cx="10513167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3345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281198"/>
            <a:ext cx="46085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088604"/>
            <a:ext cx="9937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0701461" cy="549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19237"/>
            <a:ext cx="1157287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056440" y="134076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477970" y="3468506"/>
            <a:ext cx="141822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790346" y="3468506"/>
            <a:ext cx="205818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982777" y="4509120"/>
            <a:ext cx="205818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6584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108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6013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3054" y="2348880"/>
            <a:ext cx="10947521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6504" y="4081139"/>
            <a:ext cx="103160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5431983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005012"/>
            <a:ext cx="106203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66862"/>
            <a:ext cx="115443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148478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0394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2573411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32</Words>
  <Application>Microsoft Office PowerPoint</Application>
  <PresentationFormat>宽屏</PresentationFormat>
  <Paragraphs>32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2025-08-14T02:39:22Z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