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224087"/>
            <a:ext cx="60198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4" y="1340767"/>
            <a:ext cx="9347621" cy="5309749"/>
            <a:chOff x="295274" y="1340767"/>
            <a:chExt cx="9347621" cy="53097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4" y="1340767"/>
              <a:ext cx="9347621" cy="213352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573016"/>
              <a:ext cx="7145019" cy="3077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flipH="1">
            <a:off x="8544272" y="2787953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647728" y="2428900"/>
            <a:ext cx="69127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486916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46130" y="5739599"/>
            <a:ext cx="143770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5887"/>
            <a:ext cx="115252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92494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09823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9456" y="314096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14056" y="314096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457256" y="3140968"/>
            <a:ext cx="12229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388932" y="3140968"/>
            <a:ext cx="26756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8013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3776262"/>
            <a:ext cx="11233248" cy="1380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5378424"/>
            <a:ext cx="44644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464152" y="3933056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040216" y="4860378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943872" y="1412776"/>
            <a:ext cx="1656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924464" y="1412776"/>
            <a:ext cx="1656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357110" y="3144861"/>
            <a:ext cx="225105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351584" y="3996282"/>
            <a:ext cx="225105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248128" y="3239352"/>
            <a:ext cx="17281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787"/>
            <a:ext cx="115728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40770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918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508049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92344" y="3356992"/>
            <a:ext cx="25922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13274" y="4201054"/>
            <a:ext cx="715493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847528" y="2294456"/>
            <a:ext cx="72728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084267" y="3132186"/>
            <a:ext cx="5227757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</Words>
  <Application>Microsoft Office PowerPoint</Application>
  <PresentationFormat>宽屏</PresentationFormat>
  <Paragraphs>24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