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47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896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95587" y="2348880"/>
            <a:ext cx="6600825" cy="781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9075" y="3789040"/>
            <a:ext cx="11753850" cy="742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340768"/>
            <a:ext cx="11677650" cy="5362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0056" y="3212976"/>
            <a:ext cx="5514975" cy="26574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 flipH="1">
            <a:off x="839416" y="3212976"/>
            <a:ext cx="5400600" cy="16561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 flipH="1">
            <a:off x="823990" y="5013176"/>
            <a:ext cx="2031649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 flipH="1">
            <a:off x="2855638" y="5013176"/>
            <a:ext cx="3384377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 flipH="1">
            <a:off x="657560" y="6068252"/>
            <a:ext cx="1694023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27341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953750" cy="4476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335360" y="3322724"/>
            <a:ext cx="11377264" cy="16904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335360" y="5203183"/>
            <a:ext cx="4968552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19502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30025" cy="54006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r="18960"/>
          <a:stretch/>
        </p:blipFill>
        <p:spPr>
          <a:xfrm>
            <a:off x="7104113" y="3140968"/>
            <a:ext cx="5040560" cy="3429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 flipH="1">
            <a:off x="911424" y="3109808"/>
            <a:ext cx="6120680" cy="175935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 flipH="1">
            <a:off x="1127448" y="5013176"/>
            <a:ext cx="5688632" cy="15567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53637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7600950" cy="3457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335360" y="2420888"/>
            <a:ext cx="4752528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5111742" y="2420888"/>
            <a:ext cx="4752528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 flipH="1">
            <a:off x="170464" y="3423211"/>
            <a:ext cx="6285575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 flipH="1">
            <a:off x="170464" y="4292651"/>
            <a:ext cx="6285575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64740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700808"/>
            <a:ext cx="10144125" cy="2476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 flipH="1">
            <a:off x="263352" y="2610631"/>
            <a:ext cx="10513168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 flipH="1">
            <a:off x="263352" y="3489862"/>
            <a:ext cx="10513168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4539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556792"/>
            <a:ext cx="11553825" cy="4162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484784"/>
            <a:ext cx="11534775" cy="3524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3298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1340769"/>
            <a:ext cx="9289032" cy="521503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6000" y="1340769"/>
            <a:ext cx="3696328" cy="267582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 flipH="1">
            <a:off x="332066" y="2844154"/>
            <a:ext cx="2163534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 flipH="1">
            <a:off x="2495600" y="2844154"/>
            <a:ext cx="2808312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 flipH="1">
            <a:off x="209600" y="3600292"/>
            <a:ext cx="4878288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 flipH="1">
            <a:off x="209600" y="4374015"/>
            <a:ext cx="2286000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 flipH="1">
            <a:off x="2511660" y="4374015"/>
            <a:ext cx="3368316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 flipH="1">
            <a:off x="278411" y="5301208"/>
            <a:ext cx="6537667" cy="5033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 flipH="1">
            <a:off x="278411" y="6127685"/>
            <a:ext cx="6537667" cy="5033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51280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556792"/>
            <a:ext cx="11706225" cy="4619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8741" y="3501008"/>
            <a:ext cx="4248150" cy="2743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 flipH="1">
            <a:off x="767407" y="3356992"/>
            <a:ext cx="6911333" cy="864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 flipH="1">
            <a:off x="797612" y="4437112"/>
            <a:ext cx="6738547" cy="16561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54839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9289032" cy="530456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335360" y="1988840"/>
            <a:ext cx="9289032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335360" y="2868070"/>
            <a:ext cx="9505056" cy="14250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 flipH="1">
            <a:off x="335360" y="4406724"/>
            <a:ext cx="9505056" cy="14250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 flipH="1">
            <a:off x="335360" y="5910116"/>
            <a:ext cx="6552728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21716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268760"/>
            <a:ext cx="11668125" cy="27336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/>
          <a:srcRect b="35548"/>
          <a:stretch/>
        </p:blipFill>
        <p:spPr>
          <a:xfrm>
            <a:off x="911424" y="4149080"/>
            <a:ext cx="5381625" cy="162684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 flipH="1">
            <a:off x="911424" y="4149080"/>
            <a:ext cx="8064896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 flipH="1">
            <a:off x="911424" y="5088352"/>
            <a:ext cx="8064896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53355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t="77025"/>
          <a:stretch/>
        </p:blipFill>
        <p:spPr>
          <a:xfrm>
            <a:off x="407368" y="1412776"/>
            <a:ext cx="5381625" cy="57990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2132856"/>
            <a:ext cx="5915025" cy="10096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1384" y="3143647"/>
            <a:ext cx="10610850" cy="6953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05312" y="3838972"/>
            <a:ext cx="3381375" cy="27241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405312" y="3897361"/>
            <a:ext cx="3292586" cy="2607372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 flipH="1">
            <a:off x="407368" y="2119810"/>
            <a:ext cx="11233248" cy="9654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 flipH="1">
            <a:off x="407368" y="3212383"/>
            <a:ext cx="11233248" cy="7081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12321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0029825" cy="4829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335360" y="2708920"/>
            <a:ext cx="3960440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4295800" y="2420888"/>
            <a:ext cx="6192688" cy="108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 flipH="1">
            <a:off x="335360" y="3854585"/>
            <a:ext cx="2520280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 flipH="1">
            <a:off x="2855640" y="3854585"/>
            <a:ext cx="7056784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 flipH="1">
            <a:off x="335360" y="4698647"/>
            <a:ext cx="2520280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 flipH="1">
            <a:off x="2855640" y="4698647"/>
            <a:ext cx="7056784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 flipH="1">
            <a:off x="335360" y="5657009"/>
            <a:ext cx="10369152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45401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39</Words>
  <Application>Microsoft Office PowerPoint</Application>
  <PresentationFormat>宽屏</PresentationFormat>
  <Paragraphs>39</Paragraphs>
  <Slides>14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2025-08-14T04:26:58Z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