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6737" y="2924944"/>
            <a:ext cx="343852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638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9264352" y="5301208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7896200" y="4077072"/>
            <a:ext cx="151216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304292" y="4958752"/>
            <a:ext cx="151216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415480" y="4932386"/>
            <a:ext cx="115212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2776"/>
            <a:ext cx="116967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3420218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4391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10560496" y="4509120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5170" y="1052736"/>
            <a:ext cx="3476625" cy="475297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335360" y="1340768"/>
            <a:ext cx="6192687" cy="1656184"/>
            <a:chOff x="335360" y="1340768"/>
            <a:chExt cx="6192687" cy="16561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/>
            <a:srcRect r="64466" b="51158"/>
            <a:stretch/>
          </p:blipFill>
          <p:spPr>
            <a:xfrm>
              <a:off x="335360" y="1340768"/>
              <a:ext cx="2880320" cy="1656184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/>
            <a:srcRect l="67514" r="-383" b="52444"/>
            <a:stretch/>
          </p:blipFill>
          <p:spPr>
            <a:xfrm>
              <a:off x="3863752" y="1362581"/>
              <a:ext cx="2664295" cy="1612558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356947" y="3212976"/>
            <a:ext cx="6626785" cy="1512168"/>
            <a:chOff x="356947" y="3212976"/>
            <a:chExt cx="6626785" cy="151216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/>
            <a:srcRect l="888" t="53090" r="60291" b="2314"/>
            <a:stretch/>
          </p:blipFill>
          <p:spPr>
            <a:xfrm>
              <a:off x="356947" y="3212976"/>
              <a:ext cx="3146765" cy="151216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/>
            <a:srcRect l="67413" t="55214" r="-6234" b="190"/>
            <a:stretch/>
          </p:blipFill>
          <p:spPr>
            <a:xfrm>
              <a:off x="3836967" y="3212976"/>
              <a:ext cx="3146765" cy="15121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1069" y="3212976"/>
            <a:ext cx="10696575" cy="251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2063552" y="4941168"/>
            <a:ext cx="180020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812" y="1357312"/>
            <a:ext cx="528637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3492226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116300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083496" y="4653136"/>
            <a:ext cx="2016224" cy="16633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501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909637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295800" y="4293096"/>
            <a:ext cx="158417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9182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3140968"/>
            <a:ext cx="9289032" cy="1529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5372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3075830"/>
            <a:ext cx="957706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3856218"/>
            <a:ext cx="957706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35360" y="4636606"/>
            <a:ext cx="11017224" cy="1467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1087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83945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66800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753725" cy="139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3387" y="2996952"/>
            <a:ext cx="3705225" cy="3086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9212" y="2915989"/>
            <a:ext cx="380047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23950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192344" y="1772816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4637928" y="3135625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839416" y="4014855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88582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5287" y="2420888"/>
            <a:ext cx="3781425" cy="3190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9141" y="2373262"/>
            <a:ext cx="401955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556792"/>
            <a:ext cx="10506075" cy="4142953"/>
            <a:chOff x="335360" y="1556792"/>
            <a:chExt cx="10506075" cy="41429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556792"/>
              <a:ext cx="9763125" cy="3057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4509120"/>
              <a:ext cx="10506075" cy="11906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 flipH="1">
            <a:off x="318295" y="2276872"/>
            <a:ext cx="1052314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318295" y="3095265"/>
            <a:ext cx="1052314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318295" y="3854791"/>
            <a:ext cx="1052314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 flipH="1">
            <a:off x="318295" y="4518122"/>
            <a:ext cx="10523140" cy="1431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33525"/>
            <a:ext cx="99822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04338" y="2348880"/>
            <a:ext cx="968009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04338" y="3113810"/>
            <a:ext cx="9680094" cy="1539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04338" y="4646024"/>
            <a:ext cx="968009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1123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62075"/>
            <a:ext cx="97345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51764" y="2132856"/>
            <a:ext cx="11000819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51764" y="2932956"/>
            <a:ext cx="11000819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51764" y="3886013"/>
            <a:ext cx="11000819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351764" y="4805461"/>
            <a:ext cx="11000819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r>
              <a:rPr lang="en-US" altLang="zh-CN" dirty="0" smtClean="0"/>
              <a:t>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4975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775520" y="3212976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5085184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8524875" cy="4105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767408" y="4221088"/>
            <a:ext cx="612068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767408" y="5085184"/>
            <a:ext cx="612068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627697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2532113"/>
            <a:ext cx="6624736" cy="621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3352812"/>
            <a:ext cx="6624736" cy="15883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2773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2" y="3717032"/>
            <a:ext cx="8712968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72675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2204864"/>
            <a:ext cx="972108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3005744"/>
            <a:ext cx="972108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35360" y="3928937"/>
            <a:ext cx="972108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335360" y="4755414"/>
            <a:ext cx="5976664" cy="158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40</Words>
  <Application>Microsoft Office PowerPoint</Application>
  <PresentationFormat>宽屏</PresentationFormat>
  <Paragraphs>39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2025-08-14T03:45:59Z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