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3076575"/>
            <a:ext cx="11665297" cy="651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484784"/>
            <a:ext cx="11668125" cy="3611091"/>
            <a:chOff x="261937" y="1484784"/>
            <a:chExt cx="11668125" cy="36110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484784"/>
              <a:ext cx="11668125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429000"/>
              <a:ext cx="8467725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488488" y="251789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0567541" cy="542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24392" y="414908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14487"/>
            <a:ext cx="116205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256490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33537"/>
            <a:ext cx="116205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40769"/>
            <a:ext cx="10081120" cy="52989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231904" y="2132856"/>
            <a:ext cx="29523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512757" y="3979240"/>
            <a:ext cx="141489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502642" y="4902432"/>
            <a:ext cx="141489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357318" y="5814056"/>
            <a:ext cx="88201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20669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37" y="1908249"/>
            <a:ext cx="5572125" cy="3781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7075" y="1908249"/>
            <a:ext cx="56578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8040213" y="4456756"/>
            <a:ext cx="381642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944822" y="5465812"/>
            <a:ext cx="198282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86104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422108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487488" y="3212976"/>
            <a:ext cx="20162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12024" y="330462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351584" y="4298159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600056" y="414908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8849444" cy="532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061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2562"/>
            <a:ext cx="106584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276872"/>
            <a:ext cx="1144927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952841"/>
            <a:ext cx="1144927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33056"/>
            <a:ext cx="93726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680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823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4220110"/>
            <a:ext cx="58326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6393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74358" y="2416249"/>
            <a:ext cx="1004212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4358" y="3291176"/>
            <a:ext cx="1004212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0298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348880"/>
            <a:ext cx="91450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245696"/>
            <a:ext cx="91450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107342"/>
            <a:ext cx="10657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4968988"/>
            <a:ext cx="10657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78676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6774" y="2420888"/>
            <a:ext cx="919561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56774" y="3357239"/>
            <a:ext cx="919561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062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148478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359178" y="352065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0650"/>
            <a:ext cx="93059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204864"/>
            <a:ext cx="10657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101680"/>
            <a:ext cx="10657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998495"/>
            <a:ext cx="10657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4728256"/>
            <a:ext cx="10657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0676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2812" y="2276872"/>
            <a:ext cx="95996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2812" y="3200065"/>
            <a:ext cx="95996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12812" y="3956204"/>
            <a:ext cx="95996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965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9336" y="2348880"/>
            <a:ext cx="9937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9336" y="3153099"/>
            <a:ext cx="9937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19336" y="3935615"/>
            <a:ext cx="115932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19336" y="4914593"/>
            <a:ext cx="115932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9"/>
            <a:ext cx="9482658" cy="54486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544272" y="450912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256490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75720" y="2420888"/>
            <a:ext cx="1656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66850"/>
            <a:ext cx="114871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272856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918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23392" y="252891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575720" y="252891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249289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46</Words>
  <Application>Microsoft Office PowerPoint</Application>
  <PresentationFormat>宽屏</PresentationFormat>
  <Paragraphs>46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2025-08-14T05:10:28Z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