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37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348880"/>
            <a:ext cx="97631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4012"/>
            <a:ext cx="11610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256490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016596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480376" y="2368524"/>
            <a:ext cx="15121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351584" y="5301208"/>
            <a:ext cx="43924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9"/>
            <a:ext cx="10966251" cy="537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34861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482924"/>
            <a:ext cx="38164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7368" y="3256647"/>
            <a:ext cx="38164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3747188"/>
            <a:ext cx="1080120" cy="545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757197" y="148478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0798423" cy="5341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306896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9"/>
            <a:ext cx="10659169" cy="5311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870870" y="5805264"/>
            <a:ext cx="165717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085248" y="3212976"/>
            <a:ext cx="12348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540625" y="3212976"/>
            <a:ext cx="12348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0885849" y="4215299"/>
            <a:ext cx="1020401" cy="65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918711" y="5157192"/>
            <a:ext cx="784801" cy="65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855640" y="5110617"/>
            <a:ext cx="194421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996952"/>
            <a:ext cx="48245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303912" y="2996952"/>
            <a:ext cx="54006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14200" y="4159750"/>
            <a:ext cx="102903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14200" y="5021396"/>
            <a:ext cx="102903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14200" y="5865457"/>
            <a:ext cx="102903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8839200" cy="2363713"/>
            <a:chOff x="263352" y="1412776"/>
            <a:chExt cx="8839200" cy="2363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883920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04864"/>
              <a:ext cx="6286500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1127448" y="2219554"/>
            <a:ext cx="74888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27448" y="3116369"/>
            <a:ext cx="74888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63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775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472263" y="2348880"/>
            <a:ext cx="261262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93349" y="3460050"/>
            <a:ext cx="7694939" cy="1265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537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68124" y="3429000"/>
            <a:ext cx="594389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68123" y="4255477"/>
            <a:ext cx="68800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68122" y="5029201"/>
            <a:ext cx="889622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010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4364" y="2564903"/>
            <a:ext cx="9522931" cy="1600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8287"/>
            <a:ext cx="10563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3645024"/>
            <a:ext cx="10801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4515463"/>
            <a:ext cx="10801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57300"/>
            <a:ext cx="11583695" cy="5484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19936" y="4941168"/>
            <a:ext cx="15841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879976" y="5896916"/>
            <a:ext cx="158417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340768"/>
            <a:ext cx="10476483" cy="5492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696400" y="386104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48478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06896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196752"/>
            <a:ext cx="10143394" cy="5480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988841"/>
            <a:ext cx="4621155" cy="4869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767408" y="2852936"/>
            <a:ext cx="5007244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365104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3055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</Words>
  <Application>Microsoft Office PowerPoint</Application>
  <PresentationFormat>宽屏</PresentationFormat>
  <Paragraphs>38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