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4" r:id="rId12"/>
    <p:sldId id="335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36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462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1" y="1628800"/>
            <a:ext cx="11665297" cy="12682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8975" y="3475745"/>
            <a:ext cx="5734050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4650" y="4653136"/>
            <a:ext cx="636270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0050" y="981075"/>
            <a:ext cx="377190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59235"/>
            <a:ext cx="11734800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794770"/>
            <a:ext cx="4851053" cy="295356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11101" y="3110525"/>
            <a:ext cx="86409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293096"/>
            <a:ext cx="288032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797152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091661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6684" y="1390650"/>
            <a:ext cx="3695700" cy="40767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07368" y="1614314"/>
            <a:ext cx="3744416" cy="3254846"/>
            <a:chOff x="191344" y="1556792"/>
            <a:chExt cx="3744416" cy="325484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8160" y="1556792"/>
              <a:ext cx="3657600" cy="6858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7182" y="2420888"/>
              <a:ext cx="3562350" cy="7048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07182" y="3304034"/>
              <a:ext cx="3600450" cy="5810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91344" y="4173463"/>
              <a:ext cx="3209925" cy="638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35360"/>
            <a:ext cx="11591925" cy="5334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5949280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39416" y="1484784"/>
            <a:ext cx="9934575" cy="4325441"/>
            <a:chOff x="839416" y="1484784"/>
            <a:chExt cx="9934575" cy="43254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71900" y="1484784"/>
              <a:ext cx="4648200" cy="3581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5229200"/>
              <a:ext cx="9934575" cy="581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066800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37" y="3456710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58600" cy="3552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56792"/>
            <a:ext cx="1152525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149080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896460" y="5049626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2000250"/>
            <a:ext cx="915352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234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191128"/>
            <a:ext cx="10441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7896225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3875" y="2348880"/>
            <a:ext cx="352425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28750"/>
            <a:ext cx="1071562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6580" y="3133029"/>
            <a:ext cx="10913996" cy="13760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5360" y="4941169"/>
            <a:ext cx="8136904" cy="652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0887075" cy="3181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2276872"/>
            <a:ext cx="2343150" cy="3267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4486" y="3075459"/>
            <a:ext cx="819577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04486" y="3989859"/>
            <a:ext cx="819577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0365804" cy="5335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744200" cy="2533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08168" y="1484784"/>
            <a:ext cx="151216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8230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204864"/>
            <a:ext cx="6624736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5360" y="4061195"/>
            <a:ext cx="6336704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35360" y="4795486"/>
            <a:ext cx="6336704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744200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17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28800"/>
            <a:ext cx="11610975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709" b="1"/>
          <a:stretch/>
        </p:blipFill>
        <p:spPr>
          <a:xfrm>
            <a:off x="476250" y="1259235"/>
            <a:ext cx="11239500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80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42900" y="1412776"/>
            <a:ext cx="11506200" cy="4894509"/>
            <a:chOff x="342900" y="1412776"/>
            <a:chExt cx="11506200" cy="489450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412776"/>
              <a:ext cx="5086350" cy="13716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2818284"/>
              <a:ext cx="7096125" cy="9048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42900" y="3723159"/>
              <a:ext cx="11506200" cy="5524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11424" y="4333329"/>
              <a:ext cx="10858500" cy="65722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19833" y="5048274"/>
              <a:ext cx="8829675" cy="59055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11424" y="5697685"/>
              <a:ext cx="8239125" cy="609600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19087" y="1340768"/>
            <a:ext cx="11553825" cy="5187305"/>
            <a:chOff x="319087" y="1340768"/>
            <a:chExt cx="11553825" cy="51873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087" y="1340768"/>
              <a:ext cx="11553825" cy="1562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67150" y="1988840"/>
              <a:ext cx="4457700" cy="38862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30696" y="5899423"/>
              <a:ext cx="9829800" cy="6286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588802" y="2310927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01667"/>
            <a:ext cx="11610975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08072" y="3868059"/>
            <a:ext cx="2775853" cy="28803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83924" y="3140968"/>
            <a:ext cx="1132355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1412776"/>
            <a:ext cx="11591925" cy="4947667"/>
            <a:chOff x="300037" y="1412776"/>
            <a:chExt cx="11591925" cy="49476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412776"/>
              <a:ext cx="11591925" cy="4410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616280" y="5817518"/>
              <a:ext cx="1885950" cy="5429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39416" y="3321842"/>
            <a:ext cx="6408712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39416" y="4069988"/>
            <a:ext cx="6696744" cy="13752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35347" y="1585937"/>
            <a:ext cx="7814122" cy="2224088"/>
            <a:chOff x="235347" y="1585937"/>
            <a:chExt cx="7814122" cy="222408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/>
            <a:srcRect t="33013"/>
            <a:stretch/>
          </p:blipFill>
          <p:spPr>
            <a:xfrm>
              <a:off x="235347" y="2348880"/>
              <a:ext cx="6896100" cy="1461145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/>
          </p:nvGrpSpPr>
          <p:grpSpPr>
            <a:xfrm>
              <a:off x="335360" y="1585937"/>
              <a:ext cx="7714109" cy="600075"/>
              <a:chOff x="335360" y="1585937"/>
              <a:chExt cx="7714109" cy="60007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35360" y="1628800"/>
                <a:ext cx="6696075" cy="51435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030294" y="1585937"/>
                <a:ext cx="1019175" cy="600075"/>
              </a:xfrm>
              <a:prstGeom prst="rect">
                <a:avLst/>
              </a:prstGeom>
            </p:spPr>
          </p:pic>
        </p:grpSp>
      </p:grpSp>
      <p:sp>
        <p:nvSpPr>
          <p:cNvPr id="7" name="矩形 6"/>
          <p:cNvSpPr/>
          <p:nvPr/>
        </p:nvSpPr>
        <p:spPr>
          <a:xfrm>
            <a:off x="335360" y="2487511"/>
            <a:ext cx="756084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35360" y="3263365"/>
            <a:ext cx="756084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22809"/>
            <a:ext cx="1163002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4365104"/>
            <a:ext cx="11521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27</Words>
  <Application>Microsoft Office PowerPoint</Application>
  <PresentationFormat>宽屏</PresentationFormat>
  <Paragraphs>27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2025-08-13T16:19:03Z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