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952750"/>
            <a:ext cx="59436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3" y="2246429"/>
            <a:ext cx="1529011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8972" y="2966865"/>
            <a:ext cx="215666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278207" y="3686589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612" y="3284984"/>
            <a:ext cx="467677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30135" y="2788100"/>
            <a:ext cx="187220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962" y="3717032"/>
            <a:ext cx="288607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22669" y="2931354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121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57819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6404" y="3284984"/>
            <a:ext cx="3628126" cy="33843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2609" y="3140968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150979"/>
            <a:ext cx="360040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837" y="3212976"/>
            <a:ext cx="336232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238695"/>
            <a:ext cx="144016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77072"/>
            <a:ext cx="28083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4601666"/>
            <a:ext cx="28083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8392" y="5126260"/>
            <a:ext cx="4141503" cy="679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5805264"/>
            <a:ext cx="4141503" cy="679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26486" y="4077072"/>
            <a:ext cx="4176463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26486" y="4601666"/>
            <a:ext cx="4176463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61447" y="5126260"/>
            <a:ext cx="4141503" cy="679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2199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65130"/>
            <a:ext cx="6984776" cy="999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51584" y="4365104"/>
            <a:ext cx="280831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51584" y="5365078"/>
            <a:ext cx="280831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925"/>
            <a:ext cx="93916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096" y="2636912"/>
            <a:ext cx="937190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3096" y="3573016"/>
            <a:ext cx="9371906" cy="997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2840" y="4573844"/>
            <a:ext cx="9371906" cy="997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089621"/>
            <a:ext cx="11458575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9932" y="4437112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56028"/>
            <a:ext cx="11161240" cy="55573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437112"/>
            <a:ext cx="74168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40" y="4961706"/>
            <a:ext cx="74168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3812" y="5625244"/>
            <a:ext cx="74168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94741" y="6219310"/>
            <a:ext cx="74168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7048500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276350"/>
            <a:ext cx="4686300" cy="430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8328" y="1247775"/>
            <a:ext cx="4876800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360" y="2118048"/>
            <a:ext cx="704850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5360" y="2642642"/>
            <a:ext cx="4752528" cy="1218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861048"/>
            <a:ext cx="46085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8446" y="4505189"/>
            <a:ext cx="46085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3460" y="5149330"/>
            <a:ext cx="46085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51794" y="5673924"/>
            <a:ext cx="636667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3822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240" y="2103549"/>
            <a:ext cx="10376361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0973" y="2628143"/>
            <a:ext cx="10376361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27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730" y="2708920"/>
            <a:ext cx="6827381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6730" y="3229322"/>
            <a:ext cx="6827381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6273" y="3817838"/>
            <a:ext cx="6827381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6273" y="4495775"/>
            <a:ext cx="720787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6273" y="5173712"/>
            <a:ext cx="720787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6273" y="5758036"/>
            <a:ext cx="720787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721042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695"/>
            <a:ext cx="25202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55640" y="2129038"/>
            <a:ext cx="496855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3058" y="2653632"/>
            <a:ext cx="6359005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04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3068960"/>
            <a:ext cx="748883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344" y="4581128"/>
            <a:ext cx="7488832" cy="955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1344" y="5514587"/>
            <a:ext cx="7488832" cy="955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17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9932" y="1340768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59932" y="3890005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1532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348880"/>
            <a:ext cx="669674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356992"/>
            <a:ext cx="669674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8001"/>
          <a:stretch/>
        </p:blipFill>
        <p:spPr>
          <a:xfrm>
            <a:off x="990600" y="2852936"/>
            <a:ext cx="1080135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585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680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7312"/>
            <a:ext cx="108775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564904"/>
            <a:ext cx="1144927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499" y="3717032"/>
            <a:ext cx="11449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499" y="4382049"/>
            <a:ext cx="11449272" cy="1118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57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299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1123324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2570487"/>
            <a:ext cx="1123324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3277069"/>
            <a:ext cx="1123324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3775832"/>
            <a:ext cx="11233248" cy="1237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5360" y="5038715"/>
            <a:ext cx="11233248" cy="1237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14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598170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556792"/>
            <a:ext cx="4629150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698502"/>
            <a:ext cx="5981700" cy="1090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3789040"/>
            <a:ext cx="5981700" cy="1090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56040" y="1484784"/>
            <a:ext cx="4773166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45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060848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76520" y="5085184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7406" y="2044260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37406" y="4801314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307" y="2060848"/>
            <a:ext cx="10982325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204864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9932" y="4844183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9932" y="5698307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556792"/>
            <a:ext cx="9391650" cy="3629744"/>
            <a:chOff x="839416" y="1556792"/>
            <a:chExt cx="9391650" cy="36297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5" y="1556792"/>
              <a:ext cx="3333750" cy="2924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653136"/>
              <a:ext cx="9391650" cy="53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69</Words>
  <Application>Microsoft Office PowerPoint</Application>
  <PresentationFormat>宽屏</PresentationFormat>
  <Paragraphs>69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2025-08-13T13:20:08Z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