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6" r:id="rId4"/>
    <p:sldId id="325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6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3100387"/>
            <a:ext cx="79438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700808"/>
            <a:ext cx="11183491" cy="1980467"/>
            <a:chOff x="335360" y="1700808"/>
            <a:chExt cx="11183491" cy="19804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700808"/>
              <a:ext cx="7905750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2386608"/>
              <a:ext cx="11039475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9376" y="3109775"/>
              <a:ext cx="9220200" cy="5715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487488" y="1577716"/>
            <a:ext cx="7560840" cy="627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07368" y="2386608"/>
            <a:ext cx="8540513" cy="627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019889" y="2317687"/>
            <a:ext cx="257097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83620" y="3068960"/>
            <a:ext cx="101583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199456" y="3192052"/>
            <a:ext cx="879587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5457825" cy="86677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14325" y="2492896"/>
            <a:ext cx="11563350" cy="3441154"/>
            <a:chOff x="314325" y="2492896"/>
            <a:chExt cx="11563350" cy="344115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2492896"/>
              <a:ext cx="11563350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3138278"/>
              <a:ext cx="7943850" cy="10858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4365104"/>
              <a:ext cx="7715250" cy="5905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5360" y="5229200"/>
              <a:ext cx="10106025" cy="70485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469912" y="2463289"/>
            <a:ext cx="8826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913674" y="5013059"/>
            <a:ext cx="8826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50779"/>
            <a:ext cx="7920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4012"/>
            <a:ext cx="70294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6792"/>
            <a:ext cx="116871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15199"/>
            <a:ext cx="10585176" cy="54261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149080"/>
            <a:ext cx="936103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284984"/>
            <a:ext cx="100811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480376" y="3284984"/>
            <a:ext cx="100811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3139296"/>
            <a:ext cx="100811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3478" y="5301208"/>
            <a:ext cx="8766937" cy="611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87050" cy="513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043658"/>
            <a:ext cx="5688632" cy="1465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1344" y="4797152"/>
            <a:ext cx="71287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1344" y="5773098"/>
            <a:ext cx="71287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4869160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6029" y="5836314"/>
            <a:ext cx="909491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048500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5214" y="2132856"/>
            <a:ext cx="745697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5214" y="3573016"/>
            <a:ext cx="745697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5157192"/>
            <a:ext cx="71287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5360" y="6080385"/>
            <a:ext cx="7128792" cy="660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64704"/>
            <a:ext cx="10153650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7251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7251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484784"/>
            <a:ext cx="122413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2456718"/>
            <a:ext cx="26642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30134" y="2420888"/>
            <a:ext cx="827843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0364" y="3344080"/>
            <a:ext cx="305134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925"/>
            <a:ext cx="106584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087224"/>
            <a:ext cx="25922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61836" y="3054376"/>
            <a:ext cx="164026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76536" y="3054376"/>
            <a:ext cx="233163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6584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20888"/>
            <a:ext cx="10729192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6006" y="4077072"/>
            <a:ext cx="539995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35960" y="4077072"/>
            <a:ext cx="374441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534800" y="4077072"/>
            <a:ext cx="158353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0864" y="4941168"/>
            <a:ext cx="9989591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577"/>
          <a:stretch/>
        </p:blipFill>
        <p:spPr>
          <a:xfrm>
            <a:off x="507132" y="1340768"/>
            <a:ext cx="11649075" cy="385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715625" cy="5287888"/>
            <a:chOff x="263352" y="1268760"/>
            <a:chExt cx="10715625" cy="52878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715625" cy="1857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7" y="2060848"/>
              <a:ext cx="4619625" cy="4495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44562" y="2215031"/>
            <a:ext cx="113095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823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3430"/>
          <a:stretch/>
        </p:blipFill>
        <p:spPr>
          <a:xfrm>
            <a:off x="8040216" y="3253408"/>
            <a:ext cx="2847252" cy="34159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3341328"/>
            <a:ext cx="165618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0784" y="1430360"/>
            <a:ext cx="35283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680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486727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20888"/>
            <a:ext cx="8877300" cy="3438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20" y="1666875"/>
            <a:ext cx="3134151" cy="28422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360" y="3109030"/>
            <a:ext cx="79928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5360" y="4032222"/>
            <a:ext cx="79928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5360" y="4990584"/>
            <a:ext cx="79928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35360" y="2221007"/>
            <a:ext cx="907300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636415"/>
            <a:ext cx="9721080" cy="1590675"/>
            <a:chOff x="335360" y="1562695"/>
            <a:chExt cx="9721080" cy="15906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700808"/>
              <a:ext cx="6715125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32240" y="1562695"/>
              <a:ext cx="3124200" cy="159067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7" y="3288407"/>
            <a:ext cx="11477625" cy="42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48128" y="1628800"/>
            <a:ext cx="158417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61874"/>
            <a:ext cx="7920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85629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5251004"/>
            <a:ext cx="8640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90868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394451"/>
            <a:ext cx="165618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40968"/>
            <a:ext cx="7715250" cy="3390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20" y="3094509"/>
            <a:ext cx="2421434" cy="352477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36160" y="4941168"/>
            <a:ext cx="144016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18836" y="5877272"/>
            <a:ext cx="801346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88464" y="3140968"/>
            <a:ext cx="82878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88464" y="4152083"/>
            <a:ext cx="82878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88464" y="5101652"/>
            <a:ext cx="684769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50</Words>
  <Application>Microsoft Office PowerPoint</Application>
  <PresentationFormat>宽屏</PresentationFormat>
  <Paragraphs>50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2025-08-14T04:57:34Z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