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2362200"/>
            <a:ext cx="70961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412776"/>
            <a:ext cx="10982325" cy="4482058"/>
            <a:chOff x="407368" y="1412776"/>
            <a:chExt cx="10982325" cy="4482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9823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3837" y="2348880"/>
              <a:ext cx="4124325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247134"/>
              <a:ext cx="9744075" cy="647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 flipH="1">
            <a:off x="10115439" y="135521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037" y="3356992"/>
            <a:ext cx="39719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346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159896" y="2366464"/>
            <a:ext cx="223224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117757" y="5109664"/>
            <a:ext cx="52185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295925" y="5153624"/>
            <a:ext cx="388019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1467" y="2060848"/>
            <a:ext cx="64326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11467" y="2780928"/>
            <a:ext cx="64326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11465" y="3343636"/>
            <a:ext cx="7008670" cy="1237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11466" y="4725144"/>
            <a:ext cx="6432603" cy="590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11466" y="5375775"/>
            <a:ext cx="6432603" cy="590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311465" y="5982444"/>
            <a:ext cx="9456942" cy="590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184"/>
            <a:ext cx="10081120" cy="54232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256240" y="5237992"/>
            <a:ext cx="15841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98489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420888"/>
            <a:ext cx="4019550" cy="34194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39266" y="3140968"/>
            <a:ext cx="4914900" cy="3057353"/>
            <a:chOff x="939266" y="3140968"/>
            <a:chExt cx="4914900" cy="30573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140968"/>
              <a:ext cx="3181350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8761" y="3984848"/>
              <a:ext cx="314325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9266" y="4819155"/>
              <a:ext cx="3200400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9266" y="5617296"/>
              <a:ext cx="4914900" cy="5810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 flipH="1">
            <a:off x="10560496" y="22768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1"/>
            <a:ext cx="10846048" cy="5436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40416" y="299695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279576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726661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002868" y="4048246"/>
            <a:ext cx="25971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57350"/>
            <a:ext cx="104965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75701"/>
            <a:ext cx="114395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475" y="3141687"/>
            <a:ext cx="459105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320136" y="2325280"/>
            <a:ext cx="11521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99109"/>
            <a:ext cx="6619875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226" y="2996952"/>
            <a:ext cx="3695700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911422" y="2996952"/>
            <a:ext cx="67638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911422" y="3747180"/>
            <a:ext cx="2736306" cy="51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696018" y="3747180"/>
            <a:ext cx="3768134" cy="51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1055439" y="4371434"/>
            <a:ext cx="6192685" cy="6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1084181" y="5038412"/>
            <a:ext cx="6735151" cy="1308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861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969645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99010" y="2022194"/>
            <a:ext cx="1004546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99010" y="2789710"/>
            <a:ext cx="1004546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99010" y="3462034"/>
            <a:ext cx="1004546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347566"/>
            <a:ext cx="35623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8290" y="2285964"/>
            <a:ext cx="676582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8290" y="3253118"/>
            <a:ext cx="676582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8290" y="3947710"/>
            <a:ext cx="345345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827394" y="3947710"/>
            <a:ext cx="345345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143416" y="4879695"/>
            <a:ext cx="379234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3880146" y="5008352"/>
            <a:ext cx="271990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143416" y="5793863"/>
            <a:ext cx="32882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flipH="1">
            <a:off x="3414600" y="5846849"/>
            <a:ext cx="271990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612"/>
            <a:ext cx="107727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5425"/>
            <a:ext cx="108299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4705721"/>
            <a:ext cx="86409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2485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53380" y="2132856"/>
            <a:ext cx="951502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55050" y="3688918"/>
            <a:ext cx="634500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632504" y="559537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20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32856"/>
            <a:ext cx="87849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2970298"/>
            <a:ext cx="11856640" cy="139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63352" y="4594702"/>
            <a:ext cx="87849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124744"/>
            <a:ext cx="69818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83460"/>
            <a:ext cx="86963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7" y="2780928"/>
            <a:ext cx="42005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3820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32856"/>
            <a:ext cx="8382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2792279"/>
            <a:ext cx="8382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478079"/>
            <a:ext cx="8382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234217"/>
            <a:ext cx="8382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4779340"/>
            <a:ext cx="83820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59775"/>
            <a:ext cx="10020052" cy="53815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306896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0860335" cy="53501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67408" y="2852936"/>
            <a:ext cx="55446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67408" y="3687430"/>
            <a:ext cx="6264696" cy="1109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67408" y="4743283"/>
            <a:ext cx="62646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67408" y="5517233"/>
            <a:ext cx="6264696" cy="621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767408" y="6122558"/>
            <a:ext cx="7848872" cy="56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52</Words>
  <Application>Microsoft Office PowerPoint</Application>
  <PresentationFormat>宽屏</PresentationFormat>
  <Paragraphs>52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2025-08-14T04:19:24Z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