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3043237"/>
            <a:ext cx="79057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871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5887"/>
            <a:ext cx="111633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3100572"/>
            <a:ext cx="496855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3957914"/>
            <a:ext cx="7920880" cy="1703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00134" cy="552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3025"/>
            <a:ext cx="109537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71018" y="3100573"/>
            <a:ext cx="8821325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71018" y="3988596"/>
            <a:ext cx="8821325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71018" y="4788696"/>
            <a:ext cx="8821325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5887"/>
            <a:ext cx="109728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4180" y="2276872"/>
            <a:ext cx="1109041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4180" y="3100572"/>
            <a:ext cx="1109041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4180" y="3918256"/>
            <a:ext cx="11090412" cy="1720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0584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824192" y="1916832"/>
            <a:ext cx="273630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4005064"/>
            <a:ext cx="871296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143672" y="3060178"/>
            <a:ext cx="280831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0920535" y="3965785"/>
            <a:ext cx="948671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81841" y="4932939"/>
            <a:ext cx="235777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5899718" y="4885975"/>
            <a:ext cx="178045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6043734" y="5805264"/>
            <a:ext cx="134841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6792"/>
            <a:ext cx="117252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1059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2420888"/>
            <a:ext cx="878497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3273742"/>
            <a:ext cx="957706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63352" y="4297972"/>
            <a:ext cx="957706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3251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11424" y="4077072"/>
            <a:ext cx="770485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839416" y="4947510"/>
            <a:ext cx="770485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74104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348880"/>
            <a:ext cx="992615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3219319"/>
            <a:ext cx="992615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63352" y="4089757"/>
            <a:ext cx="9926152" cy="2304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84784"/>
            <a:ext cx="117443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960096" y="5390800"/>
            <a:ext cx="230425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2042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207568" y="2368410"/>
            <a:ext cx="468052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762" y="3212976"/>
            <a:ext cx="111252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25</Words>
  <Application>Microsoft Office PowerPoint</Application>
  <PresentationFormat>宽屏</PresentationFormat>
  <Paragraphs>25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2025-08-14T03:41:41Z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