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20" y="2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2962275"/>
            <a:ext cx="67818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340768"/>
            <a:ext cx="8382000" cy="4267200"/>
            <a:chOff x="767408" y="1340768"/>
            <a:chExt cx="8382000" cy="4267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29175" y="1340768"/>
              <a:ext cx="2533650" cy="3000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341143"/>
              <a:ext cx="8382000" cy="1266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4807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852936"/>
            <a:ext cx="1003359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3436" y="3602236"/>
            <a:ext cx="1003359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6736" y="5100836"/>
            <a:ext cx="172179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140968"/>
            <a:ext cx="228600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838157"/>
            <a:ext cx="1656184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1556792"/>
            <a:ext cx="11553825" cy="4625702"/>
            <a:chOff x="319087" y="1556792"/>
            <a:chExt cx="11553825" cy="46257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556792"/>
              <a:ext cx="11553825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996952"/>
              <a:ext cx="4591050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79976" y="2924944"/>
              <a:ext cx="2590800" cy="32575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071664" y="2937453"/>
            <a:ext cx="1944216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0010"/>
          <a:stretch/>
        </p:blipFill>
        <p:spPr>
          <a:xfrm>
            <a:off x="6096000" y="2780928"/>
            <a:ext cx="3352800" cy="34028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2838984"/>
            <a:ext cx="1512168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211660"/>
            <a:ext cx="3392785" cy="2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7450" y="3408844"/>
            <a:ext cx="1620180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268760"/>
            <a:ext cx="11363325" cy="5472608"/>
            <a:chOff x="414337" y="1268760"/>
            <a:chExt cx="11363325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268760"/>
              <a:ext cx="11363325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05150" y="3864818"/>
              <a:ext cx="5981700" cy="2876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16080" y="3346402"/>
            <a:ext cx="1440160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13176"/>
            <a:ext cx="98679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7658"/>
          <a:stretch/>
        </p:blipFill>
        <p:spPr>
          <a:xfrm>
            <a:off x="733425" y="1268760"/>
            <a:ext cx="10725150" cy="576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700807"/>
            <a:ext cx="3974951" cy="38403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40427"/>
          <a:stretch/>
        </p:blipFill>
        <p:spPr>
          <a:xfrm>
            <a:off x="733425" y="5608265"/>
            <a:ext cx="10725150" cy="10610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b="18402"/>
          <a:stretch/>
        </p:blipFill>
        <p:spPr>
          <a:xfrm>
            <a:off x="3647728" y="1712938"/>
            <a:ext cx="4010025" cy="39483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3424" y="5577794"/>
            <a:ext cx="10979199" cy="1091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194967"/>
            <a:ext cx="11458575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833053"/>
            <a:ext cx="64807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941168"/>
            <a:ext cx="676875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2337" y="5013176"/>
            <a:ext cx="2630601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394" y="5666318"/>
            <a:ext cx="8287926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0393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484784"/>
            <a:ext cx="748883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132856"/>
            <a:ext cx="5616624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770659"/>
            <a:ext cx="3240360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0600" y="2839509"/>
            <a:ext cx="4479615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30234" y="2839509"/>
            <a:ext cx="2229356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8582" y="3538696"/>
            <a:ext cx="8275690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196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01008"/>
            <a:ext cx="7524750" cy="1981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1957958"/>
            <a:ext cx="29813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95325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19615"/>
            <a:ext cx="6809234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816301"/>
            <a:ext cx="6809234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57312"/>
            <a:ext cx="115443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489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0713"/>
            <a:ext cx="1087755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420713"/>
            <a:ext cx="2867025" cy="3476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132856"/>
            <a:ext cx="7560840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59" y="4289351"/>
            <a:ext cx="7831235" cy="427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59" y="4869922"/>
            <a:ext cx="10877551" cy="1295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9154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7517" y="2246065"/>
            <a:ext cx="437233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7602" y="2246065"/>
            <a:ext cx="468277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802" y="2884694"/>
            <a:ext cx="437233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802" y="3407209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0187"/>
            <a:ext cx="69246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32856"/>
            <a:ext cx="936104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785999"/>
            <a:ext cx="936104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526228"/>
            <a:ext cx="936104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135828"/>
            <a:ext cx="936104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861542"/>
            <a:ext cx="936104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342564"/>
            <a:ext cx="64807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4450"/>
            <a:ext cx="115157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156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802" y="2852936"/>
            <a:ext cx="725137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802" y="3651222"/>
            <a:ext cx="725137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802" y="4289850"/>
            <a:ext cx="725137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4579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802" y="2132856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802" y="2902113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802" y="3526227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802" y="4164856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585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47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52562"/>
            <a:ext cx="97155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802" y="2204864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802" y="2916064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802" y="3540178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802" y="4164292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8802" y="4846464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45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55816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802" y="1484784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802" y="2225012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802" y="2994269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802" y="3705469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8802" y="4547298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8802" y="5243984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802" y="5795526"/>
            <a:ext cx="91955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3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51608"/>
            <a:ext cx="64807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745103"/>
            <a:ext cx="64807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64807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5085184"/>
            <a:ext cx="64807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64807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5287" y="1412777"/>
            <a:ext cx="11401425" cy="4229844"/>
            <a:chOff x="395287" y="1412777"/>
            <a:chExt cx="11401425" cy="42298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34262"/>
            <a:stretch/>
          </p:blipFill>
          <p:spPr>
            <a:xfrm>
              <a:off x="395287" y="1412777"/>
              <a:ext cx="11401425" cy="12961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67237" y="2708921"/>
              <a:ext cx="3057525" cy="2324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1512" y="5033021"/>
              <a:ext cx="10848975" cy="6096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776520" y="2198548"/>
            <a:ext cx="64807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251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862161"/>
            <a:ext cx="648072" cy="51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2025-08-14T06:28:10Z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