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057525"/>
            <a:ext cx="76104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328248" y="1412776"/>
            <a:ext cx="28803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088032" y="2344760"/>
            <a:ext cx="33680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468424" y="3276745"/>
            <a:ext cx="47239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320778" y="4212306"/>
            <a:ext cx="275899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490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184232" y="1508048"/>
            <a:ext cx="3312368" cy="3793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47980" y="3076200"/>
            <a:ext cx="524396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47979" y="4043354"/>
            <a:ext cx="66121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47979" y="5001716"/>
            <a:ext cx="66121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4959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81797" y="2276872"/>
            <a:ext cx="7514401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72922" y="4847269"/>
            <a:ext cx="651516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72922" y="5622339"/>
            <a:ext cx="651516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38337"/>
            <a:ext cx="113061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447928" y="3068960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030543" y="4941168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4151784" y="5890737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21230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0675"/>
            <a:ext cx="116109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248411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847528" y="2276872"/>
            <a:ext cx="90730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11424" y="4005064"/>
            <a:ext cx="1108923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10244" y="5805984"/>
            <a:ext cx="46096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72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132856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155651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3973335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887735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335360" y="5731796"/>
            <a:ext cx="972108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515719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268760"/>
            <a:ext cx="10356850" cy="5337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270892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3260811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</Words>
  <Application>Microsoft Office PowerPoint</Application>
  <PresentationFormat>宽屏</PresentationFormat>
  <Paragraphs>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2025-08-14T04:14:30Z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