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252662"/>
            <a:ext cx="66484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0650"/>
            <a:ext cx="116871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4077072"/>
            <a:ext cx="115538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128448" y="143058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0128448" y="500905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41160" cy="5401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752184" y="13407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490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3140968"/>
            <a:ext cx="100091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4011406"/>
            <a:ext cx="100091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0312846" cy="53999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336360" y="530120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336360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319212"/>
            <a:ext cx="64579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040216" y="4869160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2947" y="5809937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299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5887"/>
            <a:ext cx="110490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412776"/>
            <a:ext cx="11725275" cy="4543425"/>
            <a:chOff x="233362" y="1412776"/>
            <a:chExt cx="11725275" cy="4543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412776"/>
              <a:ext cx="11725275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7250" y="5156101"/>
              <a:ext cx="10477500" cy="800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9408368" y="5156101"/>
            <a:ext cx="1368152" cy="577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1"/>
            <a:ext cx="10048627" cy="5468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48328" y="458112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</Words>
  <Application>Microsoft Office PowerPoint</Application>
  <PresentationFormat>宽屏</PresentationFormat>
  <Paragraphs>11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