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3100387"/>
            <a:ext cx="8982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79976" y="2368039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5875"/>
            <a:ext cx="11359855" cy="5484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16480" y="42930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855640" y="2132856"/>
            <a:ext cx="15841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897778" y="2132856"/>
            <a:ext cx="91830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577298" y="5949280"/>
            <a:ext cx="918302" cy="594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095998" y="4365104"/>
            <a:ext cx="136815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312" y="1340768"/>
            <a:ext cx="11763375" cy="4060651"/>
            <a:chOff x="214312" y="1340768"/>
            <a:chExt cx="11763375" cy="40606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312" y="1340768"/>
              <a:ext cx="1176337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725144"/>
              <a:ext cx="10763250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0416480" y="472514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12776"/>
            <a:ext cx="10496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443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071664" y="3202251"/>
            <a:ext cx="85689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2" y="4149080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631504" y="3212976"/>
            <a:ext cx="12961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14450"/>
            <a:ext cx="10465618" cy="5419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11624" y="587727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51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3935760" y="3595299"/>
            <a:ext cx="36004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81444" y="4307476"/>
            <a:ext cx="7354716" cy="1497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3987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3"/>
            <a:ext cx="10005764" cy="548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060849"/>
            <a:ext cx="1094521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1171" y="3789040"/>
            <a:ext cx="10945216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584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140968"/>
            <a:ext cx="1144927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501317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48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24392" y="321297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0768707" cy="5484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92494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4" y="2296516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241341" y="3254877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792433" y="4151693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063552" y="5104828"/>
            <a:ext cx="17281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1"/>
            <a:ext cx="10197976" cy="5513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264352" y="367509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47775"/>
            <a:ext cx="11509172" cy="55656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996952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31704" y="229651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8" y="1340768"/>
            <a:ext cx="8860698" cy="52874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190796"/>
            <a:ext cx="3537046" cy="34430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623392" y="3429000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23392" y="4077072"/>
            <a:ext cx="51845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306463"/>
            <a:ext cx="11239996" cy="54482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344472" y="422108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1"/>
            <a:ext cx="10668694" cy="5501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70892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</Words>
  <Application>Microsoft Office PowerPoint</Application>
  <PresentationFormat>宽屏</PresentationFormat>
  <Paragraphs>30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